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presProps" Target="presProps.xml"/><Relationship Id="rId37" Type="http://schemas.openxmlformats.org/officeDocument/2006/relationships/viewProps" Target="viewProps.xml"/><Relationship Id="rId38" Type="http://schemas.openxmlformats.org/officeDocument/2006/relationships/theme" Target="theme/theme1.xml"/><Relationship Id="rId39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4/3/2022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4.png"/><Relationship Id="rId3" Type="http://schemas.openxmlformats.org/officeDocument/2006/relationships/image" Target="../media/image95.png"/><Relationship Id="rId4" Type="http://schemas.openxmlformats.org/officeDocument/2006/relationships/image" Target="../media/image96.png"/><Relationship Id="rId5" Type="http://schemas.openxmlformats.org/officeDocument/2006/relationships/image" Target="../media/image97.png"/><Relationship Id="rId6" Type="http://schemas.openxmlformats.org/officeDocument/2006/relationships/image" Target="../media/image98.png"/><Relationship Id="rId7" Type="http://schemas.openxmlformats.org/officeDocument/2006/relationships/image" Target="../media/image99.png"/><Relationship Id="rId8" Type="http://schemas.openxmlformats.org/officeDocument/2006/relationships/image" Target="../media/image100.png"/><Relationship Id="rId9" Type="http://schemas.openxmlformats.org/officeDocument/2006/relationships/image" Target="../media/image101.png"/><Relationship Id="rId10" Type="http://schemas.openxmlformats.org/officeDocument/2006/relationships/image" Target="../media/image102.png"/><Relationship Id="rId11" Type="http://schemas.openxmlformats.org/officeDocument/2006/relationships/image" Target="../media/image103.png"/><Relationship Id="rId12" Type="http://schemas.openxmlformats.org/officeDocument/2006/relationships/image" Target="../media/image104.png"/><Relationship Id="rId13" Type="http://schemas.openxmlformats.org/officeDocument/2006/relationships/image" Target="../media/image105.png"/><Relationship Id="rId14" Type="http://schemas.openxmlformats.org/officeDocument/2006/relationships/image" Target="../media/image106.png"/><Relationship Id="rId15" Type="http://schemas.openxmlformats.org/officeDocument/2006/relationships/image" Target="../media/image107.png"/><Relationship Id="rId16" Type="http://schemas.openxmlformats.org/officeDocument/2006/relationships/image" Target="../media/image108.png"/><Relationship Id="rId17" Type="http://schemas.openxmlformats.org/officeDocument/2006/relationships/image" Target="../media/image109.png"/><Relationship Id="rId18" Type="http://schemas.openxmlformats.org/officeDocument/2006/relationships/image" Target="../media/image110.png"/><Relationship Id="rId19" Type="http://schemas.openxmlformats.org/officeDocument/2006/relationships/image" Target="../media/image111.png"/><Relationship Id="rId20" Type="http://schemas.openxmlformats.org/officeDocument/2006/relationships/image" Target="../media/image112.png"/><Relationship Id="rId21" Type="http://schemas.openxmlformats.org/officeDocument/2006/relationships/image" Target="../media/image113.png"/><Relationship Id="rId22" Type="http://schemas.openxmlformats.org/officeDocument/2006/relationships/image" Target="../media/image114.png"/><Relationship Id="rId23" Type="http://schemas.openxmlformats.org/officeDocument/2006/relationships/image" Target="../media/image115.png"/><Relationship Id="rId24" Type="http://schemas.openxmlformats.org/officeDocument/2006/relationships/image" Target="../media/image116.png"/><Relationship Id="rId25" Type="http://schemas.openxmlformats.org/officeDocument/2006/relationships/image" Target="../media/image117.png"/><Relationship Id="rId26" Type="http://schemas.openxmlformats.org/officeDocument/2006/relationships/image" Target="../media/image118.png"/><Relationship Id="rId27" Type="http://schemas.openxmlformats.org/officeDocument/2006/relationships/image" Target="../media/image119.png"/><Relationship Id="rId28" Type="http://schemas.openxmlformats.org/officeDocument/2006/relationships/image" Target="../media/image120.png"/><Relationship Id="rId29" Type="http://schemas.openxmlformats.org/officeDocument/2006/relationships/image" Target="../media/image121.png"/><Relationship Id="rId30" Type="http://schemas.openxmlformats.org/officeDocument/2006/relationships/image" Target="../media/image122.png"/><Relationship Id="rId31" Type="http://schemas.openxmlformats.org/officeDocument/2006/relationships/image" Target="../media/image123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4.png"/><Relationship Id="rId3" Type="http://schemas.openxmlformats.org/officeDocument/2006/relationships/image" Target="../media/image125.png"/><Relationship Id="rId4" Type="http://schemas.openxmlformats.org/officeDocument/2006/relationships/image" Target="../media/image126.png"/><Relationship Id="rId5" Type="http://schemas.openxmlformats.org/officeDocument/2006/relationships/image" Target="../media/image127.png"/><Relationship Id="rId6" Type="http://schemas.openxmlformats.org/officeDocument/2006/relationships/image" Target="../media/image128.png"/><Relationship Id="rId7" Type="http://schemas.openxmlformats.org/officeDocument/2006/relationships/image" Target="../media/image129.png"/><Relationship Id="rId8" Type="http://schemas.openxmlformats.org/officeDocument/2006/relationships/image" Target="../media/image130.png"/><Relationship Id="rId9" Type="http://schemas.openxmlformats.org/officeDocument/2006/relationships/image" Target="../media/image131.png"/><Relationship Id="rId10" Type="http://schemas.openxmlformats.org/officeDocument/2006/relationships/image" Target="../media/image132.png"/><Relationship Id="rId11" Type="http://schemas.openxmlformats.org/officeDocument/2006/relationships/image" Target="../media/image133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4.png"/><Relationship Id="rId3" Type="http://schemas.openxmlformats.org/officeDocument/2006/relationships/image" Target="../media/image135.png"/><Relationship Id="rId4" Type="http://schemas.openxmlformats.org/officeDocument/2006/relationships/image" Target="../media/image136.png"/><Relationship Id="rId5" Type="http://schemas.openxmlformats.org/officeDocument/2006/relationships/image" Target="../media/image137.png"/><Relationship Id="rId6" Type="http://schemas.openxmlformats.org/officeDocument/2006/relationships/image" Target="../media/image138.png"/><Relationship Id="rId7" Type="http://schemas.openxmlformats.org/officeDocument/2006/relationships/image" Target="../media/image139.png"/><Relationship Id="rId8" Type="http://schemas.openxmlformats.org/officeDocument/2006/relationships/image" Target="../media/image140.png"/><Relationship Id="rId9" Type="http://schemas.openxmlformats.org/officeDocument/2006/relationships/image" Target="../media/image141.png"/><Relationship Id="rId10" Type="http://schemas.openxmlformats.org/officeDocument/2006/relationships/image" Target="../media/image142.png"/><Relationship Id="rId11" Type="http://schemas.openxmlformats.org/officeDocument/2006/relationships/image" Target="../media/image143.png"/><Relationship Id="rId12" Type="http://schemas.openxmlformats.org/officeDocument/2006/relationships/image" Target="../media/image144.png"/><Relationship Id="rId13" Type="http://schemas.openxmlformats.org/officeDocument/2006/relationships/image" Target="../media/image145.png"/><Relationship Id="rId14" Type="http://schemas.openxmlformats.org/officeDocument/2006/relationships/image" Target="../media/image146.png"/><Relationship Id="rId15" Type="http://schemas.openxmlformats.org/officeDocument/2006/relationships/image" Target="../media/image147.png"/><Relationship Id="rId16" Type="http://schemas.openxmlformats.org/officeDocument/2006/relationships/image" Target="../media/image148.png"/><Relationship Id="rId17" Type="http://schemas.openxmlformats.org/officeDocument/2006/relationships/image" Target="../media/image149.png"/><Relationship Id="rId18" Type="http://schemas.openxmlformats.org/officeDocument/2006/relationships/image" Target="../media/image150.png"/><Relationship Id="rId19" Type="http://schemas.openxmlformats.org/officeDocument/2006/relationships/image" Target="../media/image151.png"/><Relationship Id="rId20" Type="http://schemas.openxmlformats.org/officeDocument/2006/relationships/image" Target="../media/image152.png"/><Relationship Id="rId21" Type="http://schemas.openxmlformats.org/officeDocument/2006/relationships/image" Target="../media/image153.png"/><Relationship Id="rId22" Type="http://schemas.openxmlformats.org/officeDocument/2006/relationships/image" Target="../media/image154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5.png"/><Relationship Id="rId3" Type="http://schemas.openxmlformats.org/officeDocument/2006/relationships/image" Target="../media/image156.png"/><Relationship Id="rId4" Type="http://schemas.openxmlformats.org/officeDocument/2006/relationships/image" Target="../media/image157.png"/><Relationship Id="rId5" Type="http://schemas.openxmlformats.org/officeDocument/2006/relationships/image" Target="../media/image158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9.png"/><Relationship Id="rId3" Type="http://schemas.openxmlformats.org/officeDocument/2006/relationships/image" Target="../media/image160.png"/><Relationship Id="rId4" Type="http://schemas.openxmlformats.org/officeDocument/2006/relationships/image" Target="../media/image161.png"/><Relationship Id="rId5" Type="http://schemas.openxmlformats.org/officeDocument/2006/relationships/image" Target="../media/image162.png"/><Relationship Id="rId6" Type="http://schemas.openxmlformats.org/officeDocument/2006/relationships/image" Target="../media/image163.png"/><Relationship Id="rId7" Type="http://schemas.openxmlformats.org/officeDocument/2006/relationships/image" Target="../media/image164.png"/><Relationship Id="rId8" Type="http://schemas.openxmlformats.org/officeDocument/2006/relationships/image" Target="../media/image165.png"/><Relationship Id="rId9" Type="http://schemas.openxmlformats.org/officeDocument/2006/relationships/image" Target="../media/image166.png"/><Relationship Id="rId10" Type="http://schemas.openxmlformats.org/officeDocument/2006/relationships/image" Target="../media/image167.png"/><Relationship Id="rId11" Type="http://schemas.openxmlformats.org/officeDocument/2006/relationships/image" Target="../media/image168.png"/><Relationship Id="rId12" Type="http://schemas.openxmlformats.org/officeDocument/2006/relationships/image" Target="../media/image169.png"/><Relationship Id="rId13" Type="http://schemas.openxmlformats.org/officeDocument/2006/relationships/image" Target="../media/image170.png"/><Relationship Id="rId14" Type="http://schemas.openxmlformats.org/officeDocument/2006/relationships/image" Target="../media/image171.png"/><Relationship Id="rId15" Type="http://schemas.openxmlformats.org/officeDocument/2006/relationships/image" Target="../media/image172.png"/><Relationship Id="rId16" Type="http://schemas.openxmlformats.org/officeDocument/2006/relationships/image" Target="../media/image173.png"/><Relationship Id="rId17" Type="http://schemas.openxmlformats.org/officeDocument/2006/relationships/image" Target="../media/image174.png"/><Relationship Id="rId18" Type="http://schemas.openxmlformats.org/officeDocument/2006/relationships/image" Target="../media/image175.png"/><Relationship Id="rId19" Type="http://schemas.openxmlformats.org/officeDocument/2006/relationships/image" Target="../media/image176.png"/><Relationship Id="rId20" Type="http://schemas.openxmlformats.org/officeDocument/2006/relationships/image" Target="../media/image177.png"/><Relationship Id="rId21" Type="http://schemas.openxmlformats.org/officeDocument/2006/relationships/image" Target="../media/image178.png"/><Relationship Id="rId22" Type="http://schemas.openxmlformats.org/officeDocument/2006/relationships/image" Target="../media/image179.png"/><Relationship Id="rId23" Type="http://schemas.openxmlformats.org/officeDocument/2006/relationships/image" Target="../media/image180.png"/><Relationship Id="rId24" Type="http://schemas.openxmlformats.org/officeDocument/2006/relationships/image" Target="../media/image181.png"/><Relationship Id="rId25" Type="http://schemas.openxmlformats.org/officeDocument/2006/relationships/image" Target="../media/image182.png"/><Relationship Id="rId26" Type="http://schemas.openxmlformats.org/officeDocument/2006/relationships/image" Target="../media/image183.png"/><Relationship Id="rId27" Type="http://schemas.openxmlformats.org/officeDocument/2006/relationships/image" Target="../media/image184.png"/><Relationship Id="rId28" Type="http://schemas.openxmlformats.org/officeDocument/2006/relationships/image" Target="../media/image185.png"/><Relationship Id="rId29" Type="http://schemas.openxmlformats.org/officeDocument/2006/relationships/image" Target="../media/image186.png"/><Relationship Id="rId30" Type="http://schemas.openxmlformats.org/officeDocument/2006/relationships/image" Target="../media/image187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8.png"/><Relationship Id="rId3" Type="http://schemas.openxmlformats.org/officeDocument/2006/relationships/image" Target="../media/image189.png"/><Relationship Id="rId4" Type="http://schemas.openxmlformats.org/officeDocument/2006/relationships/image" Target="../media/image190.png"/><Relationship Id="rId5" Type="http://schemas.openxmlformats.org/officeDocument/2006/relationships/image" Target="../media/image191.png"/><Relationship Id="rId6" Type="http://schemas.openxmlformats.org/officeDocument/2006/relationships/image" Target="../media/image192.png"/><Relationship Id="rId7" Type="http://schemas.openxmlformats.org/officeDocument/2006/relationships/image" Target="../media/image193.png"/><Relationship Id="rId8" Type="http://schemas.openxmlformats.org/officeDocument/2006/relationships/image" Target="../media/image194.png"/><Relationship Id="rId9" Type="http://schemas.openxmlformats.org/officeDocument/2006/relationships/image" Target="../media/image195.png"/><Relationship Id="rId10" Type="http://schemas.openxmlformats.org/officeDocument/2006/relationships/image" Target="../media/image196.png"/><Relationship Id="rId11" Type="http://schemas.openxmlformats.org/officeDocument/2006/relationships/image" Target="../media/image197.png"/><Relationship Id="rId12" Type="http://schemas.openxmlformats.org/officeDocument/2006/relationships/image" Target="../media/image198.png"/><Relationship Id="rId13" Type="http://schemas.openxmlformats.org/officeDocument/2006/relationships/image" Target="../media/image199.png"/><Relationship Id="rId14" Type="http://schemas.openxmlformats.org/officeDocument/2006/relationships/image" Target="../media/image200.png"/><Relationship Id="rId15" Type="http://schemas.openxmlformats.org/officeDocument/2006/relationships/image" Target="../media/image201.png"/><Relationship Id="rId16" Type="http://schemas.openxmlformats.org/officeDocument/2006/relationships/image" Target="../media/image202.png"/><Relationship Id="rId17" Type="http://schemas.openxmlformats.org/officeDocument/2006/relationships/image" Target="../media/image203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4.png"/><Relationship Id="rId3" Type="http://schemas.openxmlformats.org/officeDocument/2006/relationships/image" Target="../media/image205.png"/><Relationship Id="rId4" Type="http://schemas.openxmlformats.org/officeDocument/2006/relationships/image" Target="../media/image206.png"/><Relationship Id="rId5" Type="http://schemas.openxmlformats.org/officeDocument/2006/relationships/image" Target="../media/image207.png"/><Relationship Id="rId6" Type="http://schemas.openxmlformats.org/officeDocument/2006/relationships/image" Target="../media/image208.png"/><Relationship Id="rId7" Type="http://schemas.openxmlformats.org/officeDocument/2006/relationships/image" Target="../media/image209.png"/><Relationship Id="rId8" Type="http://schemas.openxmlformats.org/officeDocument/2006/relationships/image" Target="../media/image210.png"/><Relationship Id="rId9" Type="http://schemas.openxmlformats.org/officeDocument/2006/relationships/image" Target="../media/image211.png"/><Relationship Id="rId10" Type="http://schemas.openxmlformats.org/officeDocument/2006/relationships/image" Target="../media/image212.png"/><Relationship Id="rId11" Type="http://schemas.openxmlformats.org/officeDocument/2006/relationships/image" Target="../media/image213.png"/><Relationship Id="rId12" Type="http://schemas.openxmlformats.org/officeDocument/2006/relationships/image" Target="../media/image214.png"/><Relationship Id="rId13" Type="http://schemas.openxmlformats.org/officeDocument/2006/relationships/image" Target="../media/image215.png"/><Relationship Id="rId14" Type="http://schemas.openxmlformats.org/officeDocument/2006/relationships/image" Target="../media/image216.png"/><Relationship Id="rId15" Type="http://schemas.openxmlformats.org/officeDocument/2006/relationships/image" Target="../media/image217.png"/><Relationship Id="rId16" Type="http://schemas.openxmlformats.org/officeDocument/2006/relationships/image" Target="../media/image218.png"/><Relationship Id="rId17" Type="http://schemas.openxmlformats.org/officeDocument/2006/relationships/image" Target="../media/image219.png"/><Relationship Id="rId18" Type="http://schemas.openxmlformats.org/officeDocument/2006/relationships/image" Target="../media/image220.png"/><Relationship Id="rId19" Type="http://schemas.openxmlformats.org/officeDocument/2006/relationships/image" Target="../media/image221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2.png"/><Relationship Id="rId3" Type="http://schemas.openxmlformats.org/officeDocument/2006/relationships/image" Target="../media/image223.png"/><Relationship Id="rId4" Type="http://schemas.openxmlformats.org/officeDocument/2006/relationships/image" Target="../media/image224.png"/><Relationship Id="rId5" Type="http://schemas.openxmlformats.org/officeDocument/2006/relationships/image" Target="../media/image225.png"/><Relationship Id="rId6" Type="http://schemas.openxmlformats.org/officeDocument/2006/relationships/image" Target="../media/image226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7.png"/><Relationship Id="rId3" Type="http://schemas.openxmlformats.org/officeDocument/2006/relationships/image" Target="../media/image228.png"/><Relationship Id="rId4" Type="http://schemas.openxmlformats.org/officeDocument/2006/relationships/image" Target="../media/image229.png"/><Relationship Id="rId5" Type="http://schemas.openxmlformats.org/officeDocument/2006/relationships/image" Target="../media/image230.png"/><Relationship Id="rId6" Type="http://schemas.openxmlformats.org/officeDocument/2006/relationships/image" Target="../media/image231.png"/><Relationship Id="rId7" Type="http://schemas.openxmlformats.org/officeDocument/2006/relationships/image" Target="../media/image232.png"/><Relationship Id="rId8" Type="http://schemas.openxmlformats.org/officeDocument/2006/relationships/image" Target="../media/image233.png"/><Relationship Id="rId9" Type="http://schemas.openxmlformats.org/officeDocument/2006/relationships/image" Target="../media/image234.png"/><Relationship Id="rId10" Type="http://schemas.openxmlformats.org/officeDocument/2006/relationships/image" Target="../media/image235.png"/><Relationship Id="rId11" Type="http://schemas.openxmlformats.org/officeDocument/2006/relationships/image" Target="../media/image236.png"/><Relationship Id="rId12" Type="http://schemas.openxmlformats.org/officeDocument/2006/relationships/image" Target="../media/image237.png"/><Relationship Id="rId13" Type="http://schemas.openxmlformats.org/officeDocument/2006/relationships/image" Target="../media/image238.png"/><Relationship Id="rId14" Type="http://schemas.openxmlformats.org/officeDocument/2006/relationships/image" Target="../media/image239.png"/><Relationship Id="rId15" Type="http://schemas.openxmlformats.org/officeDocument/2006/relationships/image" Target="../media/image240.png"/><Relationship Id="rId16" Type="http://schemas.openxmlformats.org/officeDocument/2006/relationships/image" Target="../media/image241.png"/><Relationship Id="rId17" Type="http://schemas.openxmlformats.org/officeDocument/2006/relationships/image" Target="../media/image242.png"/><Relationship Id="rId18" Type="http://schemas.openxmlformats.org/officeDocument/2006/relationships/image" Target="../media/image243.png"/><Relationship Id="rId19" Type="http://schemas.openxmlformats.org/officeDocument/2006/relationships/image" Target="../media/image244.png"/><Relationship Id="rId20" Type="http://schemas.openxmlformats.org/officeDocument/2006/relationships/image" Target="../media/image245.png"/><Relationship Id="rId21" Type="http://schemas.openxmlformats.org/officeDocument/2006/relationships/image" Target="../media/image246.png"/><Relationship Id="rId22" Type="http://schemas.openxmlformats.org/officeDocument/2006/relationships/image" Target="../media/image247.png"/><Relationship Id="rId23" Type="http://schemas.openxmlformats.org/officeDocument/2006/relationships/image" Target="../media/image248.png"/><Relationship Id="rId24" Type="http://schemas.openxmlformats.org/officeDocument/2006/relationships/image" Target="../media/image249.png"/><Relationship Id="rId25" Type="http://schemas.openxmlformats.org/officeDocument/2006/relationships/image" Target="../media/image250.png"/><Relationship Id="rId26" Type="http://schemas.openxmlformats.org/officeDocument/2006/relationships/image" Target="../media/image251.png"/><Relationship Id="rId27" Type="http://schemas.openxmlformats.org/officeDocument/2006/relationships/image" Target="../media/image252.png"/><Relationship Id="rId28" Type="http://schemas.openxmlformats.org/officeDocument/2006/relationships/image" Target="../media/image253.png"/><Relationship Id="rId29" Type="http://schemas.openxmlformats.org/officeDocument/2006/relationships/image" Target="../media/image254.png"/><Relationship Id="rId30" Type="http://schemas.openxmlformats.org/officeDocument/2006/relationships/image" Target="../media/image255.png"/><Relationship Id="rId31" Type="http://schemas.openxmlformats.org/officeDocument/2006/relationships/image" Target="../media/image256.png"/><Relationship Id="rId32" Type="http://schemas.openxmlformats.org/officeDocument/2006/relationships/image" Target="../media/image257.png"/><Relationship Id="rId33" Type="http://schemas.openxmlformats.org/officeDocument/2006/relationships/image" Target="../media/image258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9.png"/><Relationship Id="rId3" Type="http://schemas.openxmlformats.org/officeDocument/2006/relationships/image" Target="../media/image260.png"/><Relationship Id="rId4" Type="http://schemas.openxmlformats.org/officeDocument/2006/relationships/image" Target="../media/image261.png"/><Relationship Id="rId5" Type="http://schemas.openxmlformats.org/officeDocument/2006/relationships/image" Target="../media/image262.png"/><Relationship Id="rId6" Type="http://schemas.openxmlformats.org/officeDocument/2006/relationships/image" Target="../media/image263.png"/><Relationship Id="rId7" Type="http://schemas.openxmlformats.org/officeDocument/2006/relationships/image" Target="../media/image264.png"/><Relationship Id="rId8" Type="http://schemas.openxmlformats.org/officeDocument/2006/relationships/image" Target="../media/image265.png"/><Relationship Id="rId9" Type="http://schemas.openxmlformats.org/officeDocument/2006/relationships/image" Target="../media/image266.png"/><Relationship Id="rId10" Type="http://schemas.openxmlformats.org/officeDocument/2006/relationships/image" Target="../media/image267.png"/><Relationship Id="rId11" Type="http://schemas.openxmlformats.org/officeDocument/2006/relationships/image" Target="../media/image268.png"/><Relationship Id="rId12" Type="http://schemas.openxmlformats.org/officeDocument/2006/relationships/image" Target="../media/image269.png"/><Relationship Id="rId13" Type="http://schemas.openxmlformats.org/officeDocument/2006/relationships/image" Target="../media/image270.png"/><Relationship Id="rId14" Type="http://schemas.openxmlformats.org/officeDocument/2006/relationships/image" Target="../media/image271.png"/><Relationship Id="rId15" Type="http://schemas.openxmlformats.org/officeDocument/2006/relationships/image" Target="../media/image272.png"/><Relationship Id="rId16" Type="http://schemas.openxmlformats.org/officeDocument/2006/relationships/image" Target="../media/image273.png"/><Relationship Id="rId17" Type="http://schemas.openxmlformats.org/officeDocument/2006/relationships/image" Target="../media/image274.png"/><Relationship Id="rId18" Type="http://schemas.openxmlformats.org/officeDocument/2006/relationships/image" Target="../media/image275.png"/><Relationship Id="rId19" Type="http://schemas.openxmlformats.org/officeDocument/2006/relationships/image" Target="../media/image276.png"/><Relationship Id="rId20" Type="http://schemas.openxmlformats.org/officeDocument/2006/relationships/image" Target="../media/image277.png"/><Relationship Id="rId21" Type="http://schemas.openxmlformats.org/officeDocument/2006/relationships/image" Target="../media/image278.png"/><Relationship Id="rId22" Type="http://schemas.openxmlformats.org/officeDocument/2006/relationships/image" Target="../media/image279.png"/><Relationship Id="rId23" Type="http://schemas.openxmlformats.org/officeDocument/2006/relationships/image" Target="../media/image280.png"/><Relationship Id="rId24" Type="http://schemas.openxmlformats.org/officeDocument/2006/relationships/image" Target="../media/image281.png"/><Relationship Id="rId25" Type="http://schemas.openxmlformats.org/officeDocument/2006/relationships/image" Target="../media/image282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Relationship Id="rId9" Type="http://schemas.openxmlformats.org/officeDocument/2006/relationships/image" Target="../media/image15.png"/><Relationship Id="rId10" Type="http://schemas.openxmlformats.org/officeDocument/2006/relationships/image" Target="../media/image16.png"/><Relationship Id="rId11" Type="http://schemas.openxmlformats.org/officeDocument/2006/relationships/image" Target="../media/image17.png"/><Relationship Id="rId12" Type="http://schemas.openxmlformats.org/officeDocument/2006/relationships/image" Target="../media/image18.png"/><Relationship Id="rId13" Type="http://schemas.openxmlformats.org/officeDocument/2006/relationships/image" Target="../media/image19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3.png"/><Relationship Id="rId3" Type="http://schemas.openxmlformats.org/officeDocument/2006/relationships/image" Target="../media/image284.png"/><Relationship Id="rId4" Type="http://schemas.openxmlformats.org/officeDocument/2006/relationships/image" Target="../media/image285.png"/><Relationship Id="rId5" Type="http://schemas.openxmlformats.org/officeDocument/2006/relationships/image" Target="../media/image286.png"/><Relationship Id="rId6" Type="http://schemas.openxmlformats.org/officeDocument/2006/relationships/image" Target="../media/image287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8.png"/><Relationship Id="rId3" Type="http://schemas.openxmlformats.org/officeDocument/2006/relationships/image" Target="../media/image289.png"/><Relationship Id="rId4" Type="http://schemas.openxmlformats.org/officeDocument/2006/relationships/image" Target="../media/image290.png"/><Relationship Id="rId5" Type="http://schemas.openxmlformats.org/officeDocument/2006/relationships/image" Target="../media/image291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2.png"/><Relationship Id="rId3" Type="http://schemas.openxmlformats.org/officeDocument/2006/relationships/image" Target="../media/image293.png"/><Relationship Id="rId4" Type="http://schemas.openxmlformats.org/officeDocument/2006/relationships/image" Target="../media/image294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5.png"/><Relationship Id="rId3" Type="http://schemas.openxmlformats.org/officeDocument/2006/relationships/image" Target="../media/image296.png"/><Relationship Id="rId4" Type="http://schemas.openxmlformats.org/officeDocument/2006/relationships/image" Target="../media/image297.png"/><Relationship Id="rId5" Type="http://schemas.openxmlformats.org/officeDocument/2006/relationships/image" Target="../media/image298.png"/><Relationship Id="rId6" Type="http://schemas.openxmlformats.org/officeDocument/2006/relationships/image" Target="../media/image299.pn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0.png"/><Relationship Id="rId3" Type="http://schemas.openxmlformats.org/officeDocument/2006/relationships/image" Target="../media/image301.png"/><Relationship Id="rId4" Type="http://schemas.openxmlformats.org/officeDocument/2006/relationships/image" Target="../media/image302.png"/><Relationship Id="rId5" Type="http://schemas.openxmlformats.org/officeDocument/2006/relationships/image" Target="../media/image303.png"/><Relationship Id="rId6" Type="http://schemas.openxmlformats.org/officeDocument/2006/relationships/image" Target="../media/image304.png"/><Relationship Id="rId7" Type="http://schemas.openxmlformats.org/officeDocument/2006/relationships/image" Target="../media/image305.png"/><Relationship Id="rId8" Type="http://schemas.openxmlformats.org/officeDocument/2006/relationships/image" Target="../media/image306.png"/><Relationship Id="rId9" Type="http://schemas.openxmlformats.org/officeDocument/2006/relationships/image" Target="../media/image307.png"/><Relationship Id="rId10" Type="http://schemas.openxmlformats.org/officeDocument/2006/relationships/image" Target="../media/image308.png"/><Relationship Id="rId11" Type="http://schemas.openxmlformats.org/officeDocument/2006/relationships/image" Target="../media/image309.png"/><Relationship Id="rId12" Type="http://schemas.openxmlformats.org/officeDocument/2006/relationships/image" Target="../media/image310.pn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1.png"/><Relationship Id="rId3" Type="http://schemas.openxmlformats.org/officeDocument/2006/relationships/image" Target="../media/image312.png"/><Relationship Id="rId4" Type="http://schemas.openxmlformats.org/officeDocument/2006/relationships/image" Target="../media/image313.png"/><Relationship Id="rId5" Type="http://schemas.openxmlformats.org/officeDocument/2006/relationships/image" Target="../media/image314.pn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5.png"/><Relationship Id="rId3" Type="http://schemas.openxmlformats.org/officeDocument/2006/relationships/image" Target="../media/image316.png"/><Relationship Id="rId4" Type="http://schemas.openxmlformats.org/officeDocument/2006/relationships/image" Target="../media/image317.png"/><Relationship Id="rId5" Type="http://schemas.openxmlformats.org/officeDocument/2006/relationships/image" Target="../media/image318.png"/><Relationship Id="rId6" Type="http://schemas.openxmlformats.org/officeDocument/2006/relationships/image" Target="../media/image319.png"/><Relationship Id="rId7" Type="http://schemas.openxmlformats.org/officeDocument/2006/relationships/image" Target="../media/image320.png"/><Relationship Id="rId8" Type="http://schemas.openxmlformats.org/officeDocument/2006/relationships/image" Target="../media/image321.png"/><Relationship Id="rId9" Type="http://schemas.openxmlformats.org/officeDocument/2006/relationships/image" Target="../media/image322.png"/><Relationship Id="rId10" Type="http://schemas.openxmlformats.org/officeDocument/2006/relationships/image" Target="../media/image323.png"/><Relationship Id="rId11" Type="http://schemas.openxmlformats.org/officeDocument/2006/relationships/image" Target="../media/image324.png"/><Relationship Id="rId12" Type="http://schemas.openxmlformats.org/officeDocument/2006/relationships/image" Target="../media/image325.png"/><Relationship Id="rId13" Type="http://schemas.openxmlformats.org/officeDocument/2006/relationships/image" Target="../media/image326.png"/><Relationship Id="rId14" Type="http://schemas.openxmlformats.org/officeDocument/2006/relationships/image" Target="../media/image327.png"/><Relationship Id="rId15" Type="http://schemas.openxmlformats.org/officeDocument/2006/relationships/image" Target="../media/image328.png"/><Relationship Id="rId16" Type="http://schemas.openxmlformats.org/officeDocument/2006/relationships/image" Target="../media/image329.png"/><Relationship Id="rId17" Type="http://schemas.openxmlformats.org/officeDocument/2006/relationships/image" Target="../media/image330.png"/><Relationship Id="rId18" Type="http://schemas.openxmlformats.org/officeDocument/2006/relationships/image" Target="../media/image331.png"/><Relationship Id="rId19" Type="http://schemas.openxmlformats.org/officeDocument/2006/relationships/image" Target="../media/image332.png"/><Relationship Id="rId20" Type="http://schemas.openxmlformats.org/officeDocument/2006/relationships/image" Target="../media/image333.png"/><Relationship Id="rId21" Type="http://schemas.openxmlformats.org/officeDocument/2006/relationships/image" Target="../media/image334.png"/><Relationship Id="rId22" Type="http://schemas.openxmlformats.org/officeDocument/2006/relationships/image" Target="../media/image335.png"/><Relationship Id="rId23" Type="http://schemas.openxmlformats.org/officeDocument/2006/relationships/image" Target="../media/image336.png"/><Relationship Id="rId24" Type="http://schemas.openxmlformats.org/officeDocument/2006/relationships/image" Target="../media/image337.png"/><Relationship Id="rId25" Type="http://schemas.openxmlformats.org/officeDocument/2006/relationships/image" Target="../media/image338.png"/><Relationship Id="rId26" Type="http://schemas.openxmlformats.org/officeDocument/2006/relationships/image" Target="../media/image339.pn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0.png"/><Relationship Id="rId3" Type="http://schemas.openxmlformats.org/officeDocument/2006/relationships/image" Target="../media/image341.png"/><Relationship Id="rId4" Type="http://schemas.openxmlformats.org/officeDocument/2006/relationships/image" Target="../media/image342.png"/><Relationship Id="rId5" Type="http://schemas.openxmlformats.org/officeDocument/2006/relationships/image" Target="../media/image343.png"/><Relationship Id="rId6" Type="http://schemas.openxmlformats.org/officeDocument/2006/relationships/image" Target="../media/image344.png"/><Relationship Id="rId7" Type="http://schemas.openxmlformats.org/officeDocument/2006/relationships/image" Target="../media/image345.png"/><Relationship Id="rId8" Type="http://schemas.openxmlformats.org/officeDocument/2006/relationships/image" Target="../media/image346.png"/><Relationship Id="rId9" Type="http://schemas.openxmlformats.org/officeDocument/2006/relationships/image" Target="../media/image347.png"/><Relationship Id="rId10" Type="http://schemas.openxmlformats.org/officeDocument/2006/relationships/image" Target="../media/image348.png"/><Relationship Id="rId11" Type="http://schemas.openxmlformats.org/officeDocument/2006/relationships/image" Target="../media/image349.png"/><Relationship Id="rId12" Type="http://schemas.openxmlformats.org/officeDocument/2006/relationships/image" Target="../media/image350.png"/><Relationship Id="rId13" Type="http://schemas.openxmlformats.org/officeDocument/2006/relationships/image" Target="../media/image351.png"/><Relationship Id="rId14" Type="http://schemas.openxmlformats.org/officeDocument/2006/relationships/image" Target="../media/image352.png"/><Relationship Id="rId15" Type="http://schemas.openxmlformats.org/officeDocument/2006/relationships/image" Target="../media/image353.png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4.png"/><Relationship Id="rId3" Type="http://schemas.openxmlformats.org/officeDocument/2006/relationships/image" Target="../media/image355.png"/><Relationship Id="rId4" Type="http://schemas.openxmlformats.org/officeDocument/2006/relationships/image" Target="../media/image356.png"/><Relationship Id="rId5" Type="http://schemas.openxmlformats.org/officeDocument/2006/relationships/image" Target="../media/image357.png"/><Relationship Id="rId6" Type="http://schemas.openxmlformats.org/officeDocument/2006/relationships/image" Target="../media/image358.png"/><Relationship Id="rId7" Type="http://schemas.openxmlformats.org/officeDocument/2006/relationships/image" Target="../media/image359.png"/><Relationship Id="rId8" Type="http://schemas.openxmlformats.org/officeDocument/2006/relationships/image" Target="../media/image360.png"/><Relationship Id="rId9" Type="http://schemas.openxmlformats.org/officeDocument/2006/relationships/image" Target="../media/image361.png"/><Relationship Id="rId10" Type="http://schemas.openxmlformats.org/officeDocument/2006/relationships/image" Target="../media/image362.png"/><Relationship Id="rId11" Type="http://schemas.openxmlformats.org/officeDocument/2006/relationships/image" Target="../media/image363.png"/><Relationship Id="rId12" Type="http://schemas.openxmlformats.org/officeDocument/2006/relationships/image" Target="../media/image364.png"/><Relationship Id="rId13" Type="http://schemas.openxmlformats.org/officeDocument/2006/relationships/image" Target="../media/image365.png"/><Relationship Id="rId14" Type="http://schemas.openxmlformats.org/officeDocument/2006/relationships/image" Target="../media/image366.png"/><Relationship Id="rId15" Type="http://schemas.openxmlformats.org/officeDocument/2006/relationships/image" Target="../media/image367.png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68.png"/><Relationship Id="rId3" Type="http://schemas.openxmlformats.org/officeDocument/2006/relationships/image" Target="../media/image369.png"/><Relationship Id="rId4" Type="http://schemas.openxmlformats.org/officeDocument/2006/relationships/image" Target="../media/image370.png"/><Relationship Id="rId5" Type="http://schemas.openxmlformats.org/officeDocument/2006/relationships/image" Target="../media/image371.png"/><Relationship Id="rId6" Type="http://schemas.openxmlformats.org/officeDocument/2006/relationships/image" Target="../media/image372.png"/><Relationship Id="rId7" Type="http://schemas.openxmlformats.org/officeDocument/2006/relationships/image" Target="../media/image373.png"/><Relationship Id="rId8" Type="http://schemas.openxmlformats.org/officeDocument/2006/relationships/image" Target="../media/image374.png"/><Relationship Id="rId9" Type="http://schemas.openxmlformats.org/officeDocument/2006/relationships/image" Target="../media/image375.png"/><Relationship Id="rId10" Type="http://schemas.openxmlformats.org/officeDocument/2006/relationships/image" Target="../media/image376.png"/><Relationship Id="rId11" Type="http://schemas.openxmlformats.org/officeDocument/2006/relationships/image" Target="../media/image377.png"/><Relationship Id="rId12" Type="http://schemas.openxmlformats.org/officeDocument/2006/relationships/image" Target="../media/image378.png"/><Relationship Id="rId13" Type="http://schemas.openxmlformats.org/officeDocument/2006/relationships/image" Target="../media/image379.png"/><Relationship Id="rId14" Type="http://schemas.openxmlformats.org/officeDocument/2006/relationships/image" Target="../media/image380.png"/><Relationship Id="rId15" Type="http://schemas.openxmlformats.org/officeDocument/2006/relationships/image" Target="../media/image381.png"/><Relationship Id="rId16" Type="http://schemas.openxmlformats.org/officeDocument/2006/relationships/image" Target="../media/image382.png"/><Relationship Id="rId17" Type="http://schemas.openxmlformats.org/officeDocument/2006/relationships/image" Target="../media/image383.png"/><Relationship Id="rId18" Type="http://schemas.openxmlformats.org/officeDocument/2006/relationships/image" Target="../media/image384.png"/><Relationship Id="rId19" Type="http://schemas.openxmlformats.org/officeDocument/2006/relationships/image" Target="../media/image385.png"/><Relationship Id="rId20" Type="http://schemas.openxmlformats.org/officeDocument/2006/relationships/image" Target="../media/image386.png"/><Relationship Id="rId21" Type="http://schemas.openxmlformats.org/officeDocument/2006/relationships/image" Target="../media/image387.png"/><Relationship Id="rId22" Type="http://schemas.openxmlformats.org/officeDocument/2006/relationships/image" Target="../media/image388.png"/><Relationship Id="rId23" Type="http://schemas.openxmlformats.org/officeDocument/2006/relationships/image" Target="../media/image389.png"/><Relationship Id="rId24" Type="http://schemas.openxmlformats.org/officeDocument/2006/relationships/image" Target="../media/image390.png"/><Relationship Id="rId25" Type="http://schemas.openxmlformats.org/officeDocument/2006/relationships/image" Target="../media/image391.png"/><Relationship Id="rId26" Type="http://schemas.openxmlformats.org/officeDocument/2006/relationships/image" Target="../media/image392.png"/><Relationship Id="rId27" Type="http://schemas.openxmlformats.org/officeDocument/2006/relationships/image" Target="../media/image393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/Relationships>
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94.png"/><Relationship Id="rId3" Type="http://schemas.openxmlformats.org/officeDocument/2006/relationships/image" Target="../media/image395.png"/><Relationship Id="rId4" Type="http://schemas.openxmlformats.org/officeDocument/2006/relationships/image" Target="../media/image396.png"/><Relationship Id="rId5" Type="http://schemas.openxmlformats.org/officeDocument/2006/relationships/image" Target="../media/image397.png"/><Relationship Id="rId6" Type="http://schemas.openxmlformats.org/officeDocument/2006/relationships/image" Target="../media/image398.png"/><Relationship Id="rId7" Type="http://schemas.openxmlformats.org/officeDocument/2006/relationships/image" Target="../media/image399.png"/><Relationship Id="rId8" Type="http://schemas.openxmlformats.org/officeDocument/2006/relationships/image" Target="../media/image400.png"/><Relationship Id="rId9" Type="http://schemas.openxmlformats.org/officeDocument/2006/relationships/image" Target="../media/image401.png"/><Relationship Id="rId10" Type="http://schemas.openxmlformats.org/officeDocument/2006/relationships/image" Target="../media/image402.png"/><Relationship Id="rId11" Type="http://schemas.openxmlformats.org/officeDocument/2006/relationships/image" Target="../media/image403.png"/><Relationship Id="rId12" Type="http://schemas.openxmlformats.org/officeDocument/2006/relationships/image" Target="../media/image404.png"/><Relationship Id="rId13" Type="http://schemas.openxmlformats.org/officeDocument/2006/relationships/image" Target="../media/image405.png"/><Relationship Id="rId14" Type="http://schemas.openxmlformats.org/officeDocument/2006/relationships/image" Target="../media/image406.png"/><Relationship Id="rId15" Type="http://schemas.openxmlformats.org/officeDocument/2006/relationships/image" Target="../media/image407.png"/><Relationship Id="rId16" Type="http://schemas.openxmlformats.org/officeDocument/2006/relationships/image" Target="../media/image408.png"/></Relationships>

</file>

<file path=ppt/slides/_rels/slide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09.png"/><Relationship Id="rId3" Type="http://schemas.openxmlformats.org/officeDocument/2006/relationships/image" Target="../media/image410.png"/><Relationship Id="rId4" Type="http://schemas.openxmlformats.org/officeDocument/2006/relationships/image" Target="../media/image411.png"/><Relationship Id="rId5" Type="http://schemas.openxmlformats.org/officeDocument/2006/relationships/image" Target="../media/image412.png"/><Relationship Id="rId6" Type="http://schemas.openxmlformats.org/officeDocument/2006/relationships/image" Target="../media/image413.png"/><Relationship Id="rId7" Type="http://schemas.openxmlformats.org/officeDocument/2006/relationships/image" Target="../media/image414.png"/><Relationship Id="rId8" Type="http://schemas.openxmlformats.org/officeDocument/2006/relationships/image" Target="../media/image415.png"/><Relationship Id="rId9" Type="http://schemas.openxmlformats.org/officeDocument/2006/relationships/image" Target="../media/image416.png"/><Relationship Id="rId10" Type="http://schemas.openxmlformats.org/officeDocument/2006/relationships/image" Target="../media/image417.png"/><Relationship Id="rId11" Type="http://schemas.openxmlformats.org/officeDocument/2006/relationships/image" Target="../media/image418.png"/><Relationship Id="rId12" Type="http://schemas.openxmlformats.org/officeDocument/2006/relationships/image" Target="../media/image419.png"/><Relationship Id="rId13" Type="http://schemas.openxmlformats.org/officeDocument/2006/relationships/image" Target="../media/image420.png"/><Relationship Id="rId14" Type="http://schemas.openxmlformats.org/officeDocument/2006/relationships/image" Target="../media/image421.png"/><Relationship Id="rId15" Type="http://schemas.openxmlformats.org/officeDocument/2006/relationships/image" Target="../media/image422.png"/><Relationship Id="rId16" Type="http://schemas.openxmlformats.org/officeDocument/2006/relationships/image" Target="../media/image423.png"/><Relationship Id="rId17" Type="http://schemas.openxmlformats.org/officeDocument/2006/relationships/image" Target="../media/image424.png"/><Relationship Id="rId18" Type="http://schemas.openxmlformats.org/officeDocument/2006/relationships/image" Target="../media/image425.png"/><Relationship Id="rId19" Type="http://schemas.openxmlformats.org/officeDocument/2006/relationships/image" Target="../media/image426.png"/><Relationship Id="rId20" Type="http://schemas.openxmlformats.org/officeDocument/2006/relationships/image" Target="../media/image427.png"/><Relationship Id="rId21" Type="http://schemas.openxmlformats.org/officeDocument/2006/relationships/image" Target="../media/image428.png"/></Relationships>

</file>

<file path=ppt/slides/_rels/slide3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29.png"/><Relationship Id="rId3" Type="http://schemas.openxmlformats.org/officeDocument/2006/relationships/image" Target="../media/image430.png"/></Relationships>

</file>

<file path=ppt/slides/_rels/slide3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31.png"/><Relationship Id="rId3" Type="http://schemas.openxmlformats.org/officeDocument/2006/relationships/image" Target="../media/image432.png"/><Relationship Id="rId4" Type="http://schemas.openxmlformats.org/officeDocument/2006/relationships/image" Target="../media/image433.png"/><Relationship Id="rId5" Type="http://schemas.openxmlformats.org/officeDocument/2006/relationships/image" Target="../media/image434.png"/><Relationship Id="rId6" Type="http://schemas.openxmlformats.org/officeDocument/2006/relationships/image" Target="../media/image435.png"/><Relationship Id="rId7" Type="http://schemas.openxmlformats.org/officeDocument/2006/relationships/image" Target="../media/image436.png"/><Relationship Id="rId8" Type="http://schemas.openxmlformats.org/officeDocument/2006/relationships/image" Target="../media/image437.png"/><Relationship Id="rId9" Type="http://schemas.openxmlformats.org/officeDocument/2006/relationships/image" Target="../media/image438.png"/><Relationship Id="rId10" Type="http://schemas.openxmlformats.org/officeDocument/2006/relationships/image" Target="../media/image439.png"/><Relationship Id="rId11" Type="http://schemas.openxmlformats.org/officeDocument/2006/relationships/image" Target="../media/image440.png"/><Relationship Id="rId12" Type="http://schemas.openxmlformats.org/officeDocument/2006/relationships/image" Target="../media/image441.png"/><Relationship Id="rId13" Type="http://schemas.openxmlformats.org/officeDocument/2006/relationships/image" Target="../media/image442.png"/><Relationship Id="rId14" Type="http://schemas.openxmlformats.org/officeDocument/2006/relationships/image" Target="../media/image443.png"/><Relationship Id="rId15" Type="http://schemas.openxmlformats.org/officeDocument/2006/relationships/image" Target="../media/image444.png"/><Relationship Id="rId16" Type="http://schemas.openxmlformats.org/officeDocument/2006/relationships/image" Target="../media/image445.png"/><Relationship Id="rId17" Type="http://schemas.openxmlformats.org/officeDocument/2006/relationships/image" Target="../media/image446.png"/><Relationship Id="rId18" Type="http://schemas.openxmlformats.org/officeDocument/2006/relationships/image" Target="../media/image447.png"/><Relationship Id="rId19" Type="http://schemas.openxmlformats.org/officeDocument/2006/relationships/image" Target="../media/image448.png"/><Relationship Id="rId20" Type="http://schemas.openxmlformats.org/officeDocument/2006/relationships/image" Target="../media/image449.png"/><Relationship Id="rId21" Type="http://schemas.openxmlformats.org/officeDocument/2006/relationships/image" Target="../media/image450.png"/><Relationship Id="rId22" Type="http://schemas.openxmlformats.org/officeDocument/2006/relationships/image" Target="../media/image451.png"/><Relationship Id="rId23" Type="http://schemas.openxmlformats.org/officeDocument/2006/relationships/image" Target="../media/image452.png"/></Relationships>

</file>

<file path=ppt/slides/_rels/slide3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53.png"/><Relationship Id="rId3" Type="http://schemas.openxmlformats.org/officeDocument/2006/relationships/image" Target="../media/image454.png"/><Relationship Id="rId4" Type="http://schemas.openxmlformats.org/officeDocument/2006/relationships/image" Target="../media/image455.png"/><Relationship Id="rId5" Type="http://schemas.openxmlformats.org/officeDocument/2006/relationships/image" Target="../media/image456.png"/><Relationship Id="rId6" Type="http://schemas.openxmlformats.org/officeDocument/2006/relationships/image" Target="../media/image457.png"/><Relationship Id="rId7" Type="http://schemas.openxmlformats.org/officeDocument/2006/relationships/image" Target="../media/image458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28.png"/><Relationship Id="rId7" Type="http://schemas.openxmlformats.org/officeDocument/2006/relationships/image" Target="../media/image29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6" Type="http://schemas.openxmlformats.org/officeDocument/2006/relationships/image" Target="../media/image34.png"/><Relationship Id="rId7" Type="http://schemas.openxmlformats.org/officeDocument/2006/relationships/image" Target="../media/image35.png"/><Relationship Id="rId8" Type="http://schemas.openxmlformats.org/officeDocument/2006/relationships/image" Target="../media/image36.png"/><Relationship Id="rId9" Type="http://schemas.openxmlformats.org/officeDocument/2006/relationships/image" Target="../media/image37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8.png"/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image" Target="../media/image41.png"/><Relationship Id="rId6" Type="http://schemas.openxmlformats.org/officeDocument/2006/relationships/image" Target="../media/image42.png"/><Relationship Id="rId7" Type="http://schemas.openxmlformats.org/officeDocument/2006/relationships/image" Target="../media/image43.png"/><Relationship Id="rId8" Type="http://schemas.openxmlformats.org/officeDocument/2006/relationships/image" Target="../media/image44.png"/><Relationship Id="rId9" Type="http://schemas.openxmlformats.org/officeDocument/2006/relationships/image" Target="../media/image45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6.png"/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5" Type="http://schemas.openxmlformats.org/officeDocument/2006/relationships/image" Target="../media/image49.png"/><Relationship Id="rId6" Type="http://schemas.openxmlformats.org/officeDocument/2006/relationships/image" Target="../media/image50.png"/><Relationship Id="rId7" Type="http://schemas.openxmlformats.org/officeDocument/2006/relationships/image" Target="../media/image51.png"/><Relationship Id="rId8" Type="http://schemas.openxmlformats.org/officeDocument/2006/relationships/image" Target="../media/image52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3.png"/><Relationship Id="rId3" Type="http://schemas.openxmlformats.org/officeDocument/2006/relationships/image" Target="../media/image54.png"/><Relationship Id="rId4" Type="http://schemas.openxmlformats.org/officeDocument/2006/relationships/image" Target="../media/image55.png"/><Relationship Id="rId5" Type="http://schemas.openxmlformats.org/officeDocument/2006/relationships/image" Target="../media/image56.png"/><Relationship Id="rId6" Type="http://schemas.openxmlformats.org/officeDocument/2006/relationships/image" Target="../media/image57.png"/><Relationship Id="rId7" Type="http://schemas.openxmlformats.org/officeDocument/2006/relationships/image" Target="../media/image58.png"/><Relationship Id="rId8" Type="http://schemas.openxmlformats.org/officeDocument/2006/relationships/image" Target="../media/image59.png"/><Relationship Id="rId9" Type="http://schemas.openxmlformats.org/officeDocument/2006/relationships/image" Target="../media/image60.png"/><Relationship Id="rId10" Type="http://schemas.openxmlformats.org/officeDocument/2006/relationships/image" Target="../media/image61.png"/><Relationship Id="rId11" Type="http://schemas.openxmlformats.org/officeDocument/2006/relationships/image" Target="../media/image62.png"/><Relationship Id="rId12" Type="http://schemas.openxmlformats.org/officeDocument/2006/relationships/image" Target="../media/image63.png"/><Relationship Id="rId13" Type="http://schemas.openxmlformats.org/officeDocument/2006/relationships/image" Target="../media/image64.png"/><Relationship Id="rId14" Type="http://schemas.openxmlformats.org/officeDocument/2006/relationships/image" Target="../media/image65.png"/><Relationship Id="rId15" Type="http://schemas.openxmlformats.org/officeDocument/2006/relationships/image" Target="../media/image66.png"/><Relationship Id="rId16" Type="http://schemas.openxmlformats.org/officeDocument/2006/relationships/image" Target="../media/image67.png"/><Relationship Id="rId17" Type="http://schemas.openxmlformats.org/officeDocument/2006/relationships/image" Target="../media/image68.png"/><Relationship Id="rId18" Type="http://schemas.openxmlformats.org/officeDocument/2006/relationships/image" Target="../media/image69.png"/><Relationship Id="rId19" Type="http://schemas.openxmlformats.org/officeDocument/2006/relationships/image" Target="../media/image70.png"/><Relationship Id="rId20" Type="http://schemas.openxmlformats.org/officeDocument/2006/relationships/image" Target="../media/image71.png"/><Relationship Id="rId21" Type="http://schemas.openxmlformats.org/officeDocument/2006/relationships/image" Target="../media/image72.png"/><Relationship Id="rId22" Type="http://schemas.openxmlformats.org/officeDocument/2006/relationships/image" Target="../media/image73.png"/><Relationship Id="rId23" Type="http://schemas.openxmlformats.org/officeDocument/2006/relationships/image" Target="../media/image74.png"/><Relationship Id="rId24" Type="http://schemas.openxmlformats.org/officeDocument/2006/relationships/image" Target="../media/image75.png"/><Relationship Id="rId25" Type="http://schemas.openxmlformats.org/officeDocument/2006/relationships/image" Target="../media/image76.png"/><Relationship Id="rId26" Type="http://schemas.openxmlformats.org/officeDocument/2006/relationships/image" Target="../media/image77.png"/><Relationship Id="rId27" Type="http://schemas.openxmlformats.org/officeDocument/2006/relationships/image" Target="../media/image78.png"/><Relationship Id="rId28" Type="http://schemas.openxmlformats.org/officeDocument/2006/relationships/image" Target="../media/image79.png"/><Relationship Id="rId29" Type="http://schemas.openxmlformats.org/officeDocument/2006/relationships/image" Target="../media/image80.png"/><Relationship Id="rId30" Type="http://schemas.openxmlformats.org/officeDocument/2006/relationships/image" Target="../media/image81.png"/><Relationship Id="rId31" Type="http://schemas.openxmlformats.org/officeDocument/2006/relationships/image" Target="../media/image82.png"/><Relationship Id="rId32" Type="http://schemas.openxmlformats.org/officeDocument/2006/relationships/image" Target="../media/image83.png"/><Relationship Id="rId33" Type="http://schemas.openxmlformats.org/officeDocument/2006/relationships/image" Target="../media/image84.png"/><Relationship Id="rId34" Type="http://schemas.openxmlformats.org/officeDocument/2006/relationships/image" Target="../media/image85.png"/><Relationship Id="rId35" Type="http://schemas.openxmlformats.org/officeDocument/2006/relationships/image" Target="../media/image86.png"/><Relationship Id="rId36" Type="http://schemas.openxmlformats.org/officeDocument/2006/relationships/image" Target="../media/image87.png"/><Relationship Id="rId37" Type="http://schemas.openxmlformats.org/officeDocument/2006/relationships/image" Target="../media/image88.png"/><Relationship Id="rId38" Type="http://schemas.openxmlformats.org/officeDocument/2006/relationships/image" Target="../media/image89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0.png"/><Relationship Id="rId3" Type="http://schemas.openxmlformats.org/officeDocument/2006/relationships/image" Target="../media/image91.png"/><Relationship Id="rId4" Type="http://schemas.openxmlformats.org/officeDocument/2006/relationships/image" Target="../media/image92.png"/><Relationship Id="rId5" Type="http://schemas.openxmlformats.org/officeDocument/2006/relationships/image" Target="../media/image93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3038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758126" y="-123326"/>
            <a:ext cx="15623325" cy="10409040"/>
            <a:chOff x="2758126" y="-123326"/>
            <a:chExt cx="15623325" cy="1040904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58126" y="-123326"/>
              <a:ext cx="15623325" cy="1040904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608884" y="3418007"/>
            <a:ext cx="14482593" cy="3226891"/>
            <a:chOff x="-608884" y="3418007"/>
            <a:chExt cx="14482593" cy="322689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608884" y="3418007"/>
              <a:ext cx="14482593" cy="322689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837715" y="8863611"/>
            <a:ext cx="5340305" cy="54733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82947" y="3555861"/>
            <a:ext cx="13263893" cy="316672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59520" y="407484"/>
            <a:ext cx="5304239" cy="58587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687161" y="5047459"/>
            <a:ext cx="5617761" cy="115169"/>
            <a:chOff x="12687161" y="5047459"/>
            <a:chExt cx="5617761" cy="11516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687161" y="5047459"/>
              <a:ext cx="5617761" cy="115169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012096" y="9397658"/>
            <a:ext cx="6068974" cy="54581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09554" y="1881858"/>
            <a:ext cx="17395466" cy="3085714"/>
            <a:chOff x="509554" y="1881858"/>
            <a:chExt cx="17395466" cy="30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09554" y="1881858"/>
              <a:ext cx="17395466" cy="30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256688" y="3144387"/>
            <a:ext cx="16006216" cy="207984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57674" y="610976"/>
            <a:ext cx="8989028" cy="1101991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528491" y="2026208"/>
            <a:ext cx="4077114" cy="506197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267943" y="2246813"/>
            <a:ext cx="7401606" cy="125405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506200" y="4162882"/>
            <a:ext cx="500141" cy="451377"/>
            <a:chOff x="10506200" y="4162882"/>
            <a:chExt cx="500141" cy="45137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506200" y="4162882"/>
              <a:ext cx="500141" cy="451377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92125" y="2248407"/>
            <a:ext cx="7069873" cy="1752877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-3255200" y="3144387"/>
            <a:ext cx="16006216" cy="207984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78762" y="4114717"/>
            <a:ext cx="500141" cy="500141"/>
            <a:chOff x="978762" y="4114717"/>
            <a:chExt cx="500141" cy="50014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78762" y="4114717"/>
              <a:ext cx="500141" cy="50014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989196" y="4118907"/>
            <a:ext cx="500141" cy="500141"/>
            <a:chOff x="1989196" y="4118907"/>
            <a:chExt cx="500141" cy="50014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989196" y="4118907"/>
              <a:ext cx="500141" cy="50014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028207" y="4118907"/>
            <a:ext cx="500141" cy="500141"/>
            <a:chOff x="3028207" y="4118907"/>
            <a:chExt cx="500141" cy="50014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028207" y="4118907"/>
              <a:ext cx="500141" cy="50014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011352" y="4118907"/>
            <a:ext cx="500141" cy="500141"/>
            <a:chOff x="4011352" y="4118907"/>
            <a:chExt cx="500141" cy="500141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011352" y="4118907"/>
              <a:ext cx="500141" cy="50014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992352" y="4118634"/>
            <a:ext cx="500141" cy="500141"/>
            <a:chOff x="5992352" y="4118634"/>
            <a:chExt cx="500141" cy="500141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992352" y="4118634"/>
              <a:ext cx="500141" cy="50014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5010720" y="4118088"/>
            <a:ext cx="500141" cy="500141"/>
            <a:chOff x="5010720" y="4118088"/>
            <a:chExt cx="500141" cy="500141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010720" y="4118088"/>
              <a:ext cx="500141" cy="50014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7987196" y="4114691"/>
            <a:ext cx="500141" cy="500141"/>
            <a:chOff x="7987196" y="4114691"/>
            <a:chExt cx="500141" cy="500141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987196" y="4114691"/>
              <a:ext cx="500141" cy="50014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7005564" y="4114145"/>
            <a:ext cx="500141" cy="500141"/>
            <a:chOff x="7005564" y="4114145"/>
            <a:chExt cx="500141" cy="500141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005564" y="4114145"/>
              <a:ext cx="500141" cy="500141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9536157" y="4118907"/>
            <a:ext cx="500141" cy="500141"/>
            <a:chOff x="9536157" y="4118907"/>
            <a:chExt cx="500141" cy="500141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536157" y="4118907"/>
              <a:ext cx="500141" cy="500141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1540096" y="4118907"/>
            <a:ext cx="500141" cy="500141"/>
            <a:chOff x="11540096" y="4118907"/>
            <a:chExt cx="500141" cy="500141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1540096" y="4118907"/>
              <a:ext cx="500141" cy="500141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2523240" y="4118907"/>
            <a:ext cx="500141" cy="500141"/>
            <a:chOff x="12523240" y="4118907"/>
            <a:chExt cx="500141" cy="500141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2523240" y="4118907"/>
              <a:ext cx="500141" cy="500141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6499084" y="4114691"/>
            <a:ext cx="500141" cy="500141"/>
            <a:chOff x="16499084" y="4114691"/>
            <a:chExt cx="500141" cy="500141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6499084" y="4114691"/>
              <a:ext cx="500141" cy="500141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5517452" y="4133192"/>
            <a:ext cx="500141" cy="500141"/>
            <a:chOff x="15517452" y="4133192"/>
            <a:chExt cx="500141" cy="500141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5517452" y="4133192"/>
              <a:ext cx="500141" cy="500141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3461045" y="4191454"/>
            <a:ext cx="500141" cy="451377"/>
            <a:chOff x="13461045" y="4191454"/>
            <a:chExt cx="500141" cy="451377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3461045" y="4191454"/>
              <a:ext cx="500141" cy="451377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4528556" y="4181930"/>
            <a:ext cx="500141" cy="451377"/>
            <a:chOff x="14528556" y="4181930"/>
            <a:chExt cx="500141" cy="451377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4528556" y="4181930"/>
              <a:ext cx="500141" cy="451377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218179" y="5142857"/>
            <a:ext cx="16273114" cy="566312"/>
            <a:chOff x="1218179" y="5142857"/>
            <a:chExt cx="16273114" cy="566312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218179" y="5142857"/>
              <a:ext cx="16273114" cy="566312"/>
            </a:xfrm>
            <a:prstGeom prst="rect">
              <a:avLst/>
            </a:prstGeom>
          </p:spPr>
        </p:pic>
      </p:grpSp>
      <p:pic>
        <p:nvPicPr>
          <p:cNvPr id="62" name="Object 61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6496751" y="5233323"/>
            <a:ext cx="3421775" cy="501540"/>
          </a:xfrm>
          <a:prstGeom prst="rect">
            <a:avLst/>
          </a:prstGeom>
        </p:spPr>
      </p:pic>
      <p:pic>
        <p:nvPicPr>
          <p:cNvPr id="63" name="Object 62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7237013" y="5902668"/>
            <a:ext cx="3764387" cy="4272141"/>
          </a:xfrm>
          <a:prstGeom prst="rect">
            <a:avLst/>
          </a:prstGeom>
        </p:spPr>
      </p:pic>
      <p:grpSp>
        <p:nvGrpSpPr>
          <p:cNvPr id="1019" name="그룹 1019"/>
          <p:cNvGrpSpPr/>
          <p:nvPr/>
        </p:nvGrpSpPr>
        <p:grpSpPr>
          <a:xfrm>
            <a:off x="12292496" y="5276684"/>
            <a:ext cx="5171174" cy="4899167"/>
            <a:chOff x="12292496" y="5276684"/>
            <a:chExt cx="5171174" cy="4899167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2249135" y="5233323"/>
              <a:ext cx="3421775" cy="500095"/>
            </a:xfrm>
            <a:prstGeom prst="rect">
              <a:avLst/>
            </a:prstGeom>
          </p:spPr>
        </p:pic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2949702" y="5883208"/>
              <a:ext cx="3782452" cy="4292643"/>
            </a:xfrm>
            <a:prstGeom prst="rect">
              <a:avLst/>
            </a:prstGeom>
          </p:spPr>
        </p:pic>
      </p:grpSp>
      <p:pic>
        <p:nvPicPr>
          <p:cNvPr id="68" name="Object 67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1184566" y="5233323"/>
            <a:ext cx="4244356" cy="505876"/>
          </a:xfrm>
          <a:prstGeom prst="rect">
            <a:avLst/>
          </a:prstGeom>
        </p:spPr>
      </p:pic>
      <p:pic>
        <p:nvPicPr>
          <p:cNvPr id="69" name="Object 68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1235920" y="5672101"/>
            <a:ext cx="4643451" cy="4405117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65394" y="3918926"/>
            <a:ext cx="16809347" cy="5745711"/>
            <a:chOff x="765394" y="3918926"/>
            <a:chExt cx="16809347" cy="574571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5394" y="3918926"/>
              <a:ext cx="16809347" cy="574571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57674" y="610976"/>
            <a:ext cx="8428280" cy="110199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49100" y="1965941"/>
            <a:ext cx="16809347" cy="1712250"/>
            <a:chOff x="749100" y="1965941"/>
            <a:chExt cx="16809347" cy="171225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9100" y="1965941"/>
              <a:ext cx="16809347" cy="171225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24068" y="2099439"/>
            <a:ext cx="10111120" cy="145314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327125" y="4229459"/>
            <a:ext cx="4984044" cy="622917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749335" y="4229459"/>
            <a:ext cx="5206964" cy="62291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413431" y="9263681"/>
            <a:ext cx="1480042" cy="165418"/>
            <a:chOff x="12413431" y="9263681"/>
            <a:chExt cx="1480042" cy="16541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413431" y="9263681"/>
              <a:ext cx="1480042" cy="165418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073429" y="3101591"/>
            <a:ext cx="3102783" cy="410276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652878" y="4816988"/>
            <a:ext cx="4225729" cy="4795711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142857" y="4844047"/>
            <a:ext cx="7117516" cy="4628571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00264" y="8256409"/>
            <a:ext cx="16285186" cy="1609892"/>
            <a:chOff x="1000264" y="8256409"/>
            <a:chExt cx="16285186" cy="160989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00264" y="8256409"/>
              <a:ext cx="16285186" cy="160989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15466" y="8734878"/>
            <a:ext cx="13785173" cy="67045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57674" y="494506"/>
            <a:ext cx="4927265" cy="1101991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115466" y="2037383"/>
            <a:ext cx="2655821" cy="66665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00264" y="2721097"/>
            <a:ext cx="4676593" cy="4610317"/>
            <a:chOff x="1000264" y="2721097"/>
            <a:chExt cx="4676593" cy="461031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00264" y="2721097"/>
              <a:ext cx="4676593" cy="4610317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815887" y="3432828"/>
            <a:ext cx="1456025" cy="60760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959666" y="7079477"/>
            <a:ext cx="2900651" cy="393085"/>
            <a:chOff x="1959666" y="7079477"/>
            <a:chExt cx="2900651" cy="39308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917762" y="7037574"/>
              <a:ext cx="772402" cy="483290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076480" y="7037573"/>
              <a:ext cx="781061" cy="483289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623784" y="2028850"/>
            <a:ext cx="2655821" cy="66093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532382" y="2704132"/>
            <a:ext cx="5601902" cy="4758906"/>
            <a:chOff x="6532382" y="2704132"/>
            <a:chExt cx="5601902" cy="4758906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6532382" y="2704132"/>
              <a:ext cx="4735036" cy="4576785"/>
              <a:chOff x="6532382" y="2704132"/>
              <a:chExt cx="4735036" cy="4576785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6532382" y="2704132"/>
                <a:ext cx="4735036" cy="4576785"/>
              </a:xfrm>
              <a:prstGeom prst="rect">
                <a:avLst/>
              </a:prstGeom>
            </p:spPr>
          </p:pic>
        </p:grpSp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240278" y="3532142"/>
              <a:ext cx="1823881" cy="1050080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9385523" y="3467883"/>
              <a:ext cx="1200038" cy="424178"/>
              <a:chOff x="9385523" y="3467883"/>
              <a:chExt cx="1200038" cy="424178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 rot="-5400000">
                <a:off x="9385523" y="3467883"/>
                <a:ext cx="1200038" cy="42417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7506914" y="7069953"/>
              <a:ext cx="2900651" cy="393085"/>
              <a:chOff x="7506914" y="7069953"/>
              <a:chExt cx="2900651" cy="393085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7465011" y="7028050"/>
                <a:ext cx="772402" cy="483290"/>
              </a:xfrm>
              <a:prstGeom prst="rect">
                <a:avLst/>
              </a:prstGeom>
            </p:spPr>
          </p:pic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623729" y="7028049"/>
                <a:ext cx="781061" cy="483289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14991572" y="7943751"/>
            <a:ext cx="1148249" cy="848269"/>
            <a:chOff x="14991572" y="7943751"/>
            <a:chExt cx="1148249" cy="848269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4991572" y="7943751"/>
              <a:ext cx="1148249" cy="84826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2147154" y="2085001"/>
            <a:ext cx="5688835" cy="5386570"/>
            <a:chOff x="12147154" y="2085001"/>
            <a:chExt cx="5688835" cy="5386570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2090013" y="2027859"/>
              <a:ext cx="5644140" cy="666650"/>
            </a:xfrm>
            <a:prstGeom prst="rect">
              <a:avLst/>
            </a:prstGeom>
          </p:spPr>
        </p:pic>
        <p:grpSp>
          <p:nvGrpSpPr>
            <p:cNvPr id="1010" name="그룹 1010"/>
            <p:cNvGrpSpPr/>
            <p:nvPr/>
          </p:nvGrpSpPr>
          <p:grpSpPr>
            <a:xfrm>
              <a:off x="12437220" y="2740144"/>
              <a:ext cx="4705675" cy="4544408"/>
              <a:chOff x="12437220" y="2740144"/>
              <a:chExt cx="4705675" cy="4544408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12437220" y="2740144"/>
                <a:ext cx="4705675" cy="4544408"/>
              </a:xfrm>
              <a:prstGeom prst="rect">
                <a:avLst/>
              </a:prstGeom>
            </p:spPr>
          </p:pic>
        </p:grpSp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6392627" y="3259942"/>
              <a:ext cx="1625894" cy="660174"/>
            </a:xfrm>
            <a:prstGeom prst="rect">
              <a:avLst/>
            </a:prstGeom>
          </p:spPr>
        </p:pic>
        <p:grpSp>
          <p:nvGrpSpPr>
            <p:cNvPr id="1011" name="그룹 1011"/>
            <p:cNvGrpSpPr/>
            <p:nvPr/>
          </p:nvGrpSpPr>
          <p:grpSpPr>
            <a:xfrm>
              <a:off x="13485319" y="7078486"/>
              <a:ext cx="2900651" cy="393085"/>
              <a:chOff x="13485319" y="7078486"/>
              <a:chExt cx="2900651" cy="393085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3443415" y="7036584"/>
                <a:ext cx="772402" cy="483290"/>
              </a:xfrm>
              <a:prstGeom prst="rect">
                <a:avLst/>
              </a:prstGeom>
            </p:spPr>
          </p:pic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5602133" y="7036583"/>
                <a:ext cx="781061" cy="483289"/>
              </a:xfrm>
              <a:prstGeom prst="rect">
                <a:avLst/>
              </a:prstGeom>
            </p:spPr>
          </p:pic>
        </p:grpSp>
      </p:grpSp>
      <p:pic>
        <p:nvPicPr>
          <p:cNvPr id="44" name="Object 43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902487" y="7749755"/>
            <a:ext cx="3102780" cy="41027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85311" y="3897122"/>
            <a:ext cx="7980468" cy="3148552"/>
            <a:chOff x="1485311" y="3897122"/>
            <a:chExt cx="7980468" cy="3148552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3901269" y="1481164"/>
              <a:ext cx="3148552" cy="7980468"/>
              <a:chOff x="3901269" y="1481164"/>
              <a:chExt cx="3148552" cy="7980468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 rot="-5400000">
                <a:off x="3901269" y="1481164"/>
                <a:ext cx="3148552" cy="7980468"/>
              </a:xfrm>
              <a:prstGeom prst="rect">
                <a:avLst/>
              </a:prstGeom>
            </p:spPr>
          </p:pic>
        </p:grpSp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63548" y="4256505"/>
              <a:ext cx="7306382" cy="259777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64679" y="1494288"/>
            <a:ext cx="8368294" cy="126269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079718" y="4214722"/>
            <a:ext cx="7380557" cy="2340853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57674" y="494506"/>
            <a:ext cx="3944128" cy="110138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67119" y="3642231"/>
            <a:ext cx="4203707" cy="5388768"/>
            <a:chOff x="467119" y="3642231"/>
            <a:chExt cx="4203707" cy="538876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7119" y="3642231"/>
              <a:ext cx="4203707" cy="5388768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12542" y="4019309"/>
            <a:ext cx="3180026" cy="836202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91972" y="2131629"/>
            <a:ext cx="1692384" cy="934462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45298" y="3061731"/>
            <a:ext cx="3031534" cy="50075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86866" y="2834348"/>
            <a:ext cx="4167633" cy="175970"/>
            <a:chOff x="486866" y="2834348"/>
            <a:chExt cx="4167633" cy="17597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86866" y="2834348"/>
              <a:ext cx="4167633" cy="17597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862873" y="2834348"/>
            <a:ext cx="4167633" cy="175970"/>
            <a:chOff x="4862873" y="2834348"/>
            <a:chExt cx="4167633" cy="17597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862873" y="2834348"/>
              <a:ext cx="4167633" cy="17597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238881" y="2834348"/>
            <a:ext cx="4167633" cy="175970"/>
            <a:chOff x="9238881" y="2834348"/>
            <a:chExt cx="4167633" cy="17597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238881" y="2834348"/>
              <a:ext cx="4167633" cy="17597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614888" y="2834348"/>
            <a:ext cx="4167633" cy="175970"/>
            <a:chOff x="13614888" y="2834348"/>
            <a:chExt cx="4167633" cy="175970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614888" y="2834348"/>
              <a:ext cx="4167633" cy="175970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819658" y="2131629"/>
            <a:ext cx="1702905" cy="934462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872985" y="3061727"/>
            <a:ext cx="1940581" cy="500754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163734" y="2111319"/>
            <a:ext cx="1704909" cy="934462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217062" y="3041421"/>
            <a:ext cx="2234863" cy="500755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3539741" y="2131629"/>
            <a:ext cx="1718435" cy="934462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3593088" y="3061731"/>
            <a:ext cx="1991286" cy="501032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771974" y="5009594"/>
            <a:ext cx="3412860" cy="837421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842589" y="4894355"/>
            <a:ext cx="3569237" cy="76855"/>
            <a:chOff x="842589" y="4894355"/>
            <a:chExt cx="3569237" cy="76855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42589" y="4894355"/>
              <a:ext cx="3569237" cy="7685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849709" y="3642231"/>
            <a:ext cx="4203707" cy="5388768"/>
            <a:chOff x="4849709" y="3642231"/>
            <a:chExt cx="4203707" cy="5388768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849709" y="3642231"/>
              <a:ext cx="4203707" cy="538876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232298" y="3642231"/>
            <a:ext cx="4203707" cy="5388768"/>
            <a:chOff x="9232298" y="3642231"/>
            <a:chExt cx="4203707" cy="5388768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9232298" y="3642231"/>
              <a:ext cx="4203707" cy="5388768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9512680" y="4019309"/>
            <a:ext cx="3469044" cy="846926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3614888" y="3642231"/>
            <a:ext cx="4203707" cy="5388768"/>
            <a:chOff x="13614888" y="3642231"/>
            <a:chExt cx="4203707" cy="5388768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3614888" y="3642231"/>
              <a:ext cx="4203707" cy="5388768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3858490" y="4019309"/>
            <a:ext cx="3598238" cy="1300489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3904598" y="6460424"/>
            <a:ext cx="3643335" cy="647050"/>
            <a:chOff x="13904598" y="6460424"/>
            <a:chExt cx="3643335" cy="647050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3904598" y="6460424"/>
              <a:ext cx="3643335" cy="647050"/>
            </a:xfrm>
            <a:prstGeom prst="rect">
              <a:avLst/>
            </a:prstGeom>
          </p:spPr>
        </p:pic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3970227" y="6519513"/>
            <a:ext cx="2537933" cy="413782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4947023" y="4019309"/>
            <a:ext cx="3949546" cy="1305363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9476998" y="5846131"/>
            <a:ext cx="3714309" cy="2966353"/>
            <a:chOff x="9476998" y="5846131"/>
            <a:chExt cx="3714309" cy="2966353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9476998" y="5846131"/>
              <a:ext cx="3714309" cy="2966353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720529" y="6130118"/>
            <a:ext cx="3690698" cy="2672431"/>
            <a:chOff x="720529" y="6130118"/>
            <a:chExt cx="3690698" cy="2672431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720529" y="6130118"/>
              <a:ext cx="3690698" cy="2672431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3795121" y="7597153"/>
            <a:ext cx="3834263" cy="1205396"/>
            <a:chOff x="13795121" y="7597153"/>
            <a:chExt cx="3834263" cy="1205396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3795121" y="7597153"/>
              <a:ext cx="3834263" cy="1205396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5478601" y="5740689"/>
            <a:ext cx="2945925" cy="3085714"/>
            <a:chOff x="5478601" y="5740689"/>
            <a:chExt cx="2945925" cy="3085714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5478601" y="5740689"/>
              <a:ext cx="2945925" cy="30857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52875" y="625534"/>
            <a:ext cx="5670865" cy="110199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1022640" y="-1939839"/>
            <a:ext cx="10929821" cy="1561075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528519" y="3980785"/>
            <a:ext cx="5601844" cy="5601844"/>
            <a:chOff x="9528519" y="3980785"/>
            <a:chExt cx="5601844" cy="5601844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528519" y="3980785"/>
              <a:ext cx="5601844" cy="5601844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412239" y="6101654"/>
            <a:ext cx="3678555" cy="1100104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921773" y="8062344"/>
            <a:ext cx="710949" cy="30709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624683" y="5099698"/>
            <a:ext cx="673966" cy="37667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290683" y="5123131"/>
            <a:ext cx="296886" cy="296886"/>
            <a:chOff x="15290683" y="5123131"/>
            <a:chExt cx="296886" cy="29688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290683" y="5123131"/>
              <a:ext cx="296886" cy="296886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5644210" y="5483585"/>
            <a:ext cx="673966" cy="37604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5290683" y="5507018"/>
            <a:ext cx="296886" cy="296886"/>
            <a:chOff x="15290683" y="5507018"/>
            <a:chExt cx="296886" cy="29688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290683" y="5507018"/>
              <a:ext cx="296886" cy="296886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5632362" y="5863405"/>
            <a:ext cx="673966" cy="37417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5298364" y="5886838"/>
            <a:ext cx="296886" cy="296886"/>
            <a:chOff x="15298364" y="5886838"/>
            <a:chExt cx="296886" cy="29688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5298364" y="5886838"/>
              <a:ext cx="296886" cy="296886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221911" y="5096565"/>
            <a:ext cx="710949" cy="307098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425970" y="4325015"/>
            <a:ext cx="658792" cy="307098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8415554" y="2089420"/>
            <a:ext cx="8526407" cy="126777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8417591" y="1986270"/>
            <a:ext cx="2221857" cy="810195"/>
            <a:chOff x="8417591" y="1986270"/>
            <a:chExt cx="2221857" cy="810195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8417591" y="1986270"/>
              <a:ext cx="2205236" cy="527126"/>
              <a:chOff x="8417591" y="1986270"/>
              <a:chExt cx="2205236" cy="527126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8417591" y="1986270"/>
                <a:ext cx="2205236" cy="527126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8496591" y="2396465"/>
              <a:ext cx="2136789" cy="392503"/>
              <a:chOff x="8496591" y="2396465"/>
              <a:chExt cx="2136789" cy="392503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496591" y="2396465"/>
                <a:ext cx="2136789" cy="392503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783906" y="5892973"/>
            <a:ext cx="1495424" cy="68836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387335" y="5892973"/>
            <a:ext cx="1898652" cy="688744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57674" y="494506"/>
            <a:ext cx="6792360" cy="110199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518335" y="1898013"/>
            <a:ext cx="5249044" cy="7850717"/>
            <a:chOff x="6518335" y="1898013"/>
            <a:chExt cx="5249044" cy="785071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518335" y="1898013"/>
              <a:ext cx="5249044" cy="785071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572602" y="2734203"/>
            <a:ext cx="5126206" cy="6957509"/>
            <a:chOff x="6572602" y="2734203"/>
            <a:chExt cx="5126206" cy="695750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572602" y="2734203"/>
              <a:ext cx="5126206" cy="695750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812753" y="1963998"/>
            <a:ext cx="4736398" cy="709578"/>
            <a:chOff x="6812753" y="1963998"/>
            <a:chExt cx="4736398" cy="70957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749400" y="1970722"/>
              <a:ext cx="4468714" cy="794874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133498" y="1887972"/>
              <a:ext cx="820378" cy="79726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272433" y="1897398"/>
            <a:ext cx="5249044" cy="7850717"/>
            <a:chOff x="12272433" y="1897398"/>
            <a:chExt cx="5249044" cy="785071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272433" y="1897398"/>
              <a:ext cx="5249044" cy="785071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326700" y="2733589"/>
            <a:ext cx="5126206" cy="6957509"/>
            <a:chOff x="12326700" y="2733589"/>
            <a:chExt cx="5126206" cy="695750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326700" y="2733589"/>
              <a:ext cx="5126206" cy="695750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650190" y="1958538"/>
            <a:ext cx="4736398" cy="709578"/>
            <a:chOff x="12650190" y="1958538"/>
            <a:chExt cx="4736398" cy="709578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586837" y="1965266"/>
              <a:ext cx="4870440" cy="794872"/>
            </a:xfrm>
            <a:prstGeom prst="rect">
              <a:avLst/>
            </a:prstGeom>
          </p:spPr>
        </p:pic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5332891" y="1882511"/>
              <a:ext cx="820378" cy="797261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144092" y="-367816"/>
            <a:ext cx="9506299" cy="13148144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699086" y="2747444"/>
            <a:ext cx="2665030" cy="6983457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749100" y="1898592"/>
            <a:ext cx="5249044" cy="7850717"/>
            <a:chOff x="749100" y="1898592"/>
            <a:chExt cx="5249044" cy="7850717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49100" y="1898592"/>
              <a:ext cx="5249044" cy="785071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03367" y="2734782"/>
            <a:ext cx="5126206" cy="6957509"/>
            <a:chOff x="803367" y="2734782"/>
            <a:chExt cx="5126206" cy="6957509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03367" y="2734782"/>
              <a:ext cx="5126206" cy="695750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108352" y="1960104"/>
            <a:ext cx="4736398" cy="709578"/>
            <a:chOff x="1108352" y="1960104"/>
            <a:chExt cx="4736398" cy="709578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044999" y="1966827"/>
              <a:ext cx="4951682" cy="794875"/>
            </a:xfrm>
            <a:prstGeom prst="rect">
              <a:avLst/>
            </a:prstGeom>
          </p:spPr>
        </p:pic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984744" y="1884078"/>
              <a:ext cx="820378" cy="797261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-1361166" y="-358696"/>
            <a:ext cx="9506299" cy="13148144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19520" y="7482993"/>
            <a:ext cx="14846675" cy="2072970"/>
            <a:chOff x="1719520" y="7482993"/>
            <a:chExt cx="14846675" cy="207297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19520" y="7482993"/>
              <a:ext cx="14846675" cy="207297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57674" y="494506"/>
            <a:ext cx="6881348" cy="110199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985730" y="7971357"/>
            <a:ext cx="2043224" cy="66684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047268" y="8008458"/>
            <a:ext cx="11855530" cy="1084923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5671026" y="17963"/>
            <a:ext cx="29627767" cy="920054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55781" y="737634"/>
            <a:ext cx="3980089" cy="110138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694006" y="2781578"/>
            <a:ext cx="650003" cy="51102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745950" y="2016619"/>
            <a:ext cx="674411" cy="750237"/>
            <a:chOff x="11745950" y="2016619"/>
            <a:chExt cx="674411" cy="750237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745950" y="2016619"/>
              <a:ext cx="674411" cy="750237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64087" y="2784915"/>
            <a:ext cx="657356" cy="510745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662062" y="2803963"/>
            <a:ext cx="906059" cy="51187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704483" y="2087611"/>
            <a:ext cx="683058" cy="679244"/>
            <a:chOff x="6704483" y="2087611"/>
            <a:chExt cx="683058" cy="67924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704483" y="2087611"/>
              <a:ext cx="683058" cy="67924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84917" y="2039391"/>
            <a:ext cx="1015944" cy="928058"/>
            <a:chOff x="1684917" y="2039391"/>
            <a:chExt cx="1015944" cy="92805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84917" y="2039391"/>
              <a:ext cx="1015944" cy="9280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806508" y="2846384"/>
            <a:ext cx="14988133" cy="13182"/>
            <a:chOff x="1806508" y="2846384"/>
            <a:chExt cx="14988133" cy="13182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806508" y="2846384"/>
              <a:ext cx="14988133" cy="13182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643938" y="2800567"/>
            <a:ext cx="4054956" cy="1302287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693764" y="2781578"/>
            <a:ext cx="4554277" cy="1299768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747259" y="3205146"/>
            <a:ext cx="1873860" cy="507633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772099" y="5395328"/>
            <a:ext cx="1998813" cy="517602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647380" y="5395846"/>
            <a:ext cx="1974237" cy="511311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1711257" y="5405370"/>
            <a:ext cx="1723837" cy="51131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1541596" y="4535895"/>
            <a:ext cx="1102965" cy="1102965"/>
            <a:chOff x="11541596" y="4535895"/>
            <a:chExt cx="1102965" cy="1102965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541596" y="4535895"/>
              <a:ext cx="1102965" cy="110296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712835" y="4704973"/>
            <a:ext cx="600814" cy="674540"/>
            <a:chOff x="6712835" y="4704973"/>
            <a:chExt cx="600814" cy="674540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712835" y="4704973"/>
              <a:ext cx="600814" cy="67454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684917" y="4669452"/>
            <a:ext cx="880882" cy="880882"/>
            <a:chOff x="1684917" y="4669452"/>
            <a:chExt cx="880882" cy="880882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684917" y="4669452"/>
              <a:ext cx="880882" cy="88088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815041" y="5438267"/>
            <a:ext cx="14988133" cy="13182"/>
            <a:chOff x="1815041" y="5438267"/>
            <a:chExt cx="14988133" cy="13182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815041" y="5438267"/>
              <a:ext cx="14988133" cy="13182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760376" y="5405320"/>
            <a:ext cx="4625822" cy="905003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6628333" y="5817474"/>
            <a:ext cx="4099528" cy="507916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1623383" y="5812707"/>
            <a:ext cx="4778281" cy="507919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759217" y="8057427"/>
            <a:ext cx="1406294" cy="511311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1843324" y="7350800"/>
            <a:ext cx="770405" cy="695761"/>
            <a:chOff x="11843324" y="7350800"/>
            <a:chExt cx="770405" cy="695761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1843324" y="7350800"/>
              <a:ext cx="770405" cy="695761"/>
            </a:xfrm>
            <a:prstGeom prst="rect">
              <a:avLst/>
            </a:prstGeom>
          </p:spPr>
        </p:pic>
      </p:grpSp>
      <p:pic>
        <p:nvPicPr>
          <p:cNvPr id="43" name="Object 42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6682713" y="8057427"/>
            <a:ext cx="2629112" cy="523753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1705675" y="8070941"/>
            <a:ext cx="2529164" cy="511310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6670753" y="7350800"/>
            <a:ext cx="883395" cy="883395"/>
            <a:chOff x="6670753" y="7350800"/>
            <a:chExt cx="883395" cy="883395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6670753" y="7350800"/>
              <a:ext cx="883395" cy="88339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801638" y="7404087"/>
            <a:ext cx="585492" cy="695761"/>
            <a:chOff x="1801638" y="7404087"/>
            <a:chExt cx="585492" cy="695761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801638" y="7404087"/>
              <a:ext cx="585492" cy="695761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725447" y="8099848"/>
            <a:ext cx="14988133" cy="13182"/>
            <a:chOff x="1725447" y="8099848"/>
            <a:chExt cx="14988133" cy="13182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725447" y="8099848"/>
              <a:ext cx="14988133" cy="13182"/>
            </a:xfrm>
            <a:prstGeom prst="rect">
              <a:avLst/>
            </a:prstGeom>
          </p:spPr>
        </p:pic>
      </p:grpSp>
      <p:pic>
        <p:nvPicPr>
          <p:cNvPr id="54" name="Object 53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1740173" y="8471793"/>
            <a:ext cx="4898732" cy="903842"/>
          </a:xfrm>
          <a:prstGeom prst="rect">
            <a:avLst/>
          </a:prstGeom>
        </p:spPr>
      </p:pic>
      <p:pic>
        <p:nvPicPr>
          <p:cNvPr id="55" name="Object 54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6648598" y="8458608"/>
            <a:ext cx="3773756" cy="903844"/>
          </a:xfrm>
          <a:prstGeom prst="rect">
            <a:avLst/>
          </a:prstGeom>
        </p:spPr>
      </p:pic>
      <p:pic>
        <p:nvPicPr>
          <p:cNvPr id="56" name="Object 55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11715198" y="8472122"/>
            <a:ext cx="4696810" cy="932971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6385347" y="1968471"/>
            <a:ext cx="818589" cy="7731445"/>
            <a:chOff x="16385347" y="1968471"/>
            <a:chExt cx="818589" cy="7731445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6385347" y="1968471"/>
              <a:ext cx="818589" cy="773144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93306" y="970573"/>
            <a:ext cx="4145266" cy="110138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656359" y="3430104"/>
            <a:ext cx="2224642" cy="511312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26416" y="3423914"/>
            <a:ext cx="1723841" cy="511029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624388" y="3442961"/>
            <a:ext cx="2475043" cy="51131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768837" y="3475858"/>
            <a:ext cx="14988133" cy="13182"/>
            <a:chOff x="1768837" y="3475858"/>
            <a:chExt cx="14988133" cy="1318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68837" y="3475858"/>
              <a:ext cx="14988133" cy="13182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609657" y="3828764"/>
            <a:ext cx="4305286" cy="50828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665883" y="3851943"/>
            <a:ext cx="4039572" cy="507633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709588" y="3825095"/>
            <a:ext cx="4039572" cy="507633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734428" y="6024801"/>
            <a:ext cx="1745050" cy="517603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609711" y="6025323"/>
            <a:ext cx="2475043" cy="511312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673597" y="6034847"/>
            <a:ext cx="2224642" cy="51131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777370" y="6067741"/>
            <a:ext cx="14988133" cy="13182"/>
            <a:chOff x="1777370" y="6067741"/>
            <a:chExt cx="14988133" cy="13182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777370" y="6067741"/>
              <a:ext cx="14988133" cy="13182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722705" y="6427850"/>
            <a:ext cx="4124058" cy="508287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6609712" y="6431885"/>
            <a:ext cx="4639117" cy="507633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1652341" y="6442179"/>
            <a:ext cx="4378960" cy="50763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6379062" y="2292213"/>
            <a:ext cx="818589" cy="7731445"/>
            <a:chOff x="16379062" y="2292213"/>
            <a:chExt cx="818589" cy="773144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6379062" y="2292213"/>
              <a:ext cx="818589" cy="773144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83396" y="7548323"/>
            <a:ext cx="14719477" cy="1718283"/>
            <a:chOff x="1783396" y="7548323"/>
            <a:chExt cx="14719477" cy="1718283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783396" y="7548323"/>
              <a:ext cx="14719477" cy="171828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753659" y="2619362"/>
            <a:ext cx="751062" cy="820929"/>
            <a:chOff x="1753659" y="2619362"/>
            <a:chExt cx="751062" cy="820929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753659" y="2619362"/>
              <a:ext cx="751062" cy="82092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652253" y="2675253"/>
            <a:ext cx="778221" cy="778221"/>
            <a:chOff x="6652253" y="2675253"/>
            <a:chExt cx="778221" cy="778221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652253" y="2675253"/>
              <a:ext cx="778221" cy="778221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2197171" y="7840622"/>
            <a:ext cx="10891574" cy="1148923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1698780" y="2795125"/>
            <a:ext cx="750074" cy="677400"/>
            <a:chOff x="11698780" y="2795125"/>
            <a:chExt cx="750074" cy="677400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1698780" y="2795125"/>
              <a:ext cx="750074" cy="67740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628132" y="5181116"/>
            <a:ext cx="827871" cy="827871"/>
            <a:chOff x="11628132" y="5181116"/>
            <a:chExt cx="827871" cy="827871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1628132" y="5181116"/>
              <a:ext cx="827871" cy="82787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666808" y="5294483"/>
            <a:ext cx="773262" cy="773262"/>
            <a:chOff x="6666808" y="5294483"/>
            <a:chExt cx="773262" cy="773262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6666808" y="5294483"/>
              <a:ext cx="773262" cy="773262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768837" y="5250713"/>
            <a:ext cx="787915" cy="787915"/>
            <a:chOff x="1768837" y="5250713"/>
            <a:chExt cx="787915" cy="787915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768837" y="5250713"/>
              <a:ext cx="787915" cy="78791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09679" y="1171593"/>
            <a:ext cx="3845999" cy="132111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9520" y="407484"/>
            <a:ext cx="5304239" cy="58587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006372" y="6244014"/>
            <a:ext cx="31704236" cy="837170"/>
            <a:chOff x="-5006372" y="6244014"/>
            <a:chExt cx="31704236" cy="837170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5006372" y="6244014"/>
              <a:ext cx="31704236" cy="83717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554097" y="3032912"/>
            <a:ext cx="31704236" cy="837170"/>
            <a:chOff x="-4554097" y="3032912"/>
            <a:chExt cx="31704236" cy="83717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4554097" y="3032912"/>
              <a:ext cx="31704236" cy="837170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49678" y="3030555"/>
            <a:ext cx="3453210" cy="859217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93478" y="4022611"/>
            <a:ext cx="4193315" cy="1795510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49678" y="6241657"/>
            <a:ext cx="3925160" cy="86763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93478" y="7265430"/>
            <a:ext cx="6361436" cy="1223080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350164" y="3025573"/>
            <a:ext cx="3193709" cy="866645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533462" y="4019754"/>
            <a:ext cx="6030783" cy="1208859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510308" y="6237393"/>
            <a:ext cx="3489857" cy="867140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548033" y="7265430"/>
            <a:ext cx="3960081" cy="120886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6233610" y="-1647915"/>
            <a:ext cx="30752935" cy="1466443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912356" y="4767730"/>
            <a:ext cx="635770" cy="376541"/>
            <a:chOff x="7912356" y="4767730"/>
            <a:chExt cx="635770" cy="37654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7912356" y="4767730"/>
              <a:ext cx="635770" cy="376541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361068" y="9500624"/>
            <a:ext cx="3564909" cy="444941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13336" y="621165"/>
            <a:ext cx="7087362" cy="110199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625915" y="8502041"/>
            <a:ext cx="963469" cy="848368"/>
            <a:chOff x="15625915" y="8502041"/>
            <a:chExt cx="963469" cy="84836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625915" y="8502041"/>
              <a:ext cx="963469" cy="84836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3038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425930" y="-326334"/>
            <a:ext cx="15898200" cy="10612048"/>
            <a:chOff x="2425930" y="-326334"/>
            <a:chExt cx="15898200" cy="10612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25930" y="-326334"/>
              <a:ext cx="15898200" cy="1061204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25873" y="2631064"/>
            <a:ext cx="5934803" cy="294310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85868" y="5844934"/>
            <a:ext cx="4678484" cy="105394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86435" y="2934534"/>
            <a:ext cx="211285" cy="1737793"/>
            <a:chOff x="-86435" y="2934534"/>
            <a:chExt cx="211285" cy="173779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86435" y="2934534"/>
              <a:ext cx="211285" cy="173779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57674" y="494506"/>
            <a:ext cx="5102194" cy="110138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626657" y="3217470"/>
            <a:ext cx="1773707" cy="527753"/>
            <a:chOff x="6626657" y="3217470"/>
            <a:chExt cx="1773707" cy="52775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26657" y="3217470"/>
              <a:ext cx="1773707" cy="527753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7762713" y="-1134999"/>
            <a:ext cx="33811141" cy="1389272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3053390" y="-2166638"/>
            <a:ext cx="15985903" cy="1570525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81836" y="-2153336"/>
            <a:ext cx="15814390" cy="15648039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98645" y="437021"/>
            <a:ext cx="4403092" cy="110138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6180182" y="1147448"/>
            <a:ext cx="1522991" cy="1826134"/>
            <a:chOff x="16180182" y="1147448"/>
            <a:chExt cx="1522991" cy="182613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518095" y="333789"/>
              <a:ext cx="3045982" cy="3652267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180182" y="1147448"/>
              <a:ext cx="1522991" cy="182613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57674" y="494506"/>
            <a:ext cx="2029663" cy="110077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69793" y="1841059"/>
            <a:ext cx="4450622" cy="122663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38363" y="6232460"/>
            <a:ext cx="9293831" cy="2433822"/>
            <a:chOff x="938363" y="6232460"/>
            <a:chExt cx="9293831" cy="2433822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38363" y="6232460"/>
              <a:ext cx="9293831" cy="243382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38363" y="3341630"/>
            <a:ext cx="9322949" cy="2604599"/>
            <a:chOff x="938363" y="3341630"/>
            <a:chExt cx="9322949" cy="260459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38363" y="3341630"/>
              <a:ext cx="9322949" cy="2604599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164916" y="9116706"/>
            <a:ext cx="2528541" cy="529052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890474" y="2352121"/>
            <a:ext cx="5726931" cy="53392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538788" y="5623920"/>
            <a:ext cx="962026" cy="746568"/>
            <a:chOff x="10538788" y="5623920"/>
            <a:chExt cx="962026" cy="74656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538788" y="5623920"/>
              <a:ext cx="962026" cy="74656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936187" y="3144638"/>
            <a:ext cx="5281903" cy="6171429"/>
            <a:chOff x="11936187" y="3144638"/>
            <a:chExt cx="5281903" cy="617142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936187" y="3144638"/>
              <a:ext cx="5281903" cy="617142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60387" y="3341630"/>
            <a:ext cx="9322949" cy="2604599"/>
            <a:chOff x="960387" y="3341630"/>
            <a:chExt cx="9322949" cy="260459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60387" y="3341630"/>
              <a:ext cx="9322949" cy="260459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04649" y="6232460"/>
            <a:ext cx="9316057" cy="2451288"/>
            <a:chOff x="1004649" y="6232460"/>
            <a:chExt cx="9316057" cy="2451288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04649" y="6232460"/>
              <a:ext cx="9316057" cy="245128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175669" y="3152852"/>
            <a:ext cx="2487009" cy="5876650"/>
            <a:chOff x="3175669" y="3152852"/>
            <a:chExt cx="2487009" cy="5876650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175669" y="3152852"/>
              <a:ext cx="2487009" cy="587665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3038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425930" y="-326334"/>
            <a:ext cx="15898200" cy="10612048"/>
            <a:chOff x="2425930" y="-326334"/>
            <a:chExt cx="15898200" cy="10612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25930" y="-326334"/>
              <a:ext cx="15898200" cy="1061204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25873" y="2631064"/>
            <a:ext cx="5029797" cy="294216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84598" y="5844934"/>
            <a:ext cx="2963228" cy="104378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86435" y="2934534"/>
            <a:ext cx="211285" cy="1737793"/>
            <a:chOff x="-86435" y="2934534"/>
            <a:chExt cx="211285" cy="173779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86435" y="2934534"/>
              <a:ext cx="211285" cy="173779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86978" y="831502"/>
            <a:ext cx="6335839" cy="110138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78404" y="3653950"/>
            <a:ext cx="4621109" cy="4621109"/>
            <a:chOff x="778404" y="3653950"/>
            <a:chExt cx="4621109" cy="462110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8404" y="3653950"/>
              <a:ext cx="4621109" cy="462110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862897" y="2764027"/>
            <a:ext cx="1851589" cy="1851589"/>
            <a:chOff x="6862897" y="2764027"/>
            <a:chExt cx="1851589" cy="185158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862897" y="2764027"/>
              <a:ext cx="1851589" cy="185158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905640" y="2764027"/>
            <a:ext cx="7922931" cy="1832247"/>
            <a:chOff x="8905640" y="2764027"/>
            <a:chExt cx="7922931" cy="183224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905640" y="2764027"/>
              <a:ext cx="7922931" cy="183224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590166" y="5038710"/>
            <a:ext cx="1851589" cy="1851589"/>
            <a:chOff x="7590166" y="5038710"/>
            <a:chExt cx="1851589" cy="185158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590166" y="5038710"/>
              <a:ext cx="1851589" cy="185158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613862" y="5038710"/>
            <a:ext cx="7724506" cy="1807770"/>
            <a:chOff x="9613862" y="5038710"/>
            <a:chExt cx="7724506" cy="180777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613862" y="5038710"/>
              <a:ext cx="7724506" cy="180777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862897" y="7278585"/>
            <a:ext cx="1851589" cy="1851589"/>
            <a:chOff x="6862897" y="7278585"/>
            <a:chExt cx="1851589" cy="185158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862897" y="7278585"/>
              <a:ext cx="1851589" cy="185158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905640" y="7326204"/>
            <a:ext cx="7922931" cy="1832247"/>
            <a:chOff x="8905640" y="7326204"/>
            <a:chExt cx="7922931" cy="1832247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905640" y="7326204"/>
              <a:ext cx="7922931" cy="1832247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397439" y="3067277"/>
            <a:ext cx="6813952" cy="1200958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198795" y="5377851"/>
            <a:ext cx="6498356" cy="1200963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450734" y="7688391"/>
            <a:ext cx="6912878" cy="1200963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237820" y="3131277"/>
            <a:ext cx="1138994" cy="986183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989292" y="5461916"/>
            <a:ext cx="1114789" cy="986183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223268" y="7727439"/>
            <a:ext cx="1138994" cy="986183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5055628" y="4203850"/>
            <a:ext cx="1875148" cy="138299"/>
            <a:chOff x="5055628" y="4203850"/>
            <a:chExt cx="1875148" cy="138299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-1140000">
              <a:off x="5055628" y="4203850"/>
              <a:ext cx="1875148" cy="13829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5423100" y="5895355"/>
            <a:ext cx="2105804" cy="138299"/>
            <a:chOff x="5423100" y="5895355"/>
            <a:chExt cx="2105804" cy="138299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423100" y="5895355"/>
              <a:ext cx="2105804" cy="13829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5101703" y="7471409"/>
            <a:ext cx="1791566" cy="138299"/>
            <a:chOff x="5101703" y="7471409"/>
            <a:chExt cx="1791566" cy="138299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1200000">
              <a:off x="5101703" y="7471409"/>
              <a:ext cx="1791566" cy="138299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170030" y="5724621"/>
            <a:ext cx="3875269" cy="1533931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2343492" y="4273702"/>
            <a:ext cx="1490934" cy="1490934"/>
            <a:chOff x="2343492" y="4273702"/>
            <a:chExt cx="1490934" cy="1490934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343492" y="4273702"/>
              <a:ext cx="1490934" cy="1490934"/>
            </a:xfrm>
            <a:prstGeom prst="rect">
              <a:avLst/>
            </a:prstGeom>
          </p:spPr>
        </p:pic>
      </p:grpSp>
      <p:pic>
        <p:nvPicPr>
          <p:cNvPr id="43" name="Object 42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0211525" y="7448210"/>
            <a:ext cx="887475" cy="373019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1911017" y="7782245"/>
            <a:ext cx="1022894" cy="1049949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3092763" y="8175143"/>
            <a:ext cx="2191688" cy="374240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1799905" y="2827096"/>
            <a:ext cx="867075" cy="371076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3315031" y="5113620"/>
            <a:ext cx="2449409" cy="349826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0841463" y="5839795"/>
            <a:ext cx="1350349" cy="372168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972527" y="2802548"/>
            <a:ext cx="4454726" cy="5715579"/>
            <a:chOff x="12972527" y="2802548"/>
            <a:chExt cx="4454726" cy="571557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972527" y="2802548"/>
              <a:ext cx="4454726" cy="571557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786311" y="3049006"/>
            <a:ext cx="2523063" cy="66703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084573" y="3922192"/>
            <a:ext cx="4073426" cy="455841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875041" y="3372807"/>
            <a:ext cx="317421" cy="317421"/>
            <a:chOff x="12875041" y="3372807"/>
            <a:chExt cx="317421" cy="31742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12875041" y="3372807"/>
              <a:ext cx="317421" cy="31742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58461" y="2812072"/>
            <a:ext cx="5867654" cy="5715579"/>
            <a:chOff x="858461" y="2812072"/>
            <a:chExt cx="5867654" cy="571557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58461" y="2812072"/>
              <a:ext cx="5867654" cy="571557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915378" y="2802548"/>
            <a:ext cx="5775911" cy="5720204"/>
            <a:chOff x="6915378" y="2802548"/>
            <a:chExt cx="5775911" cy="572020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915378" y="2802548"/>
              <a:ext cx="5775911" cy="5720204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489367" y="2909927"/>
            <a:ext cx="1984258" cy="548862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70763" y="7176801"/>
            <a:ext cx="4417154" cy="1005687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314874" y="2909381"/>
            <a:ext cx="1988220" cy="548862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57674" y="494506"/>
            <a:ext cx="5751932" cy="1101382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281811" y="7176801"/>
            <a:ext cx="4355214" cy="1006297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98269" y="1612009"/>
            <a:ext cx="12972033" cy="53636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100693" y="3382331"/>
            <a:ext cx="5291208" cy="3414830"/>
            <a:chOff x="1100693" y="3382331"/>
            <a:chExt cx="5291208" cy="3414830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00693" y="3382331"/>
              <a:ext cx="5291208" cy="341483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130780" y="3350304"/>
            <a:ext cx="5367407" cy="3464007"/>
            <a:chOff x="7130780" y="3350304"/>
            <a:chExt cx="5367407" cy="3464007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130780" y="3350304"/>
              <a:ext cx="5367407" cy="346400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972527" y="2802548"/>
            <a:ext cx="4454726" cy="5715579"/>
            <a:chOff x="12972527" y="2802548"/>
            <a:chExt cx="4454726" cy="571557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972527" y="2802548"/>
              <a:ext cx="4454726" cy="571557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777155" y="3049006"/>
            <a:ext cx="2523063" cy="66703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910382" y="3452811"/>
            <a:ext cx="4634452" cy="443220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875041" y="3372807"/>
            <a:ext cx="317421" cy="317421"/>
            <a:chOff x="12875041" y="3372807"/>
            <a:chExt cx="317421" cy="31742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12875041" y="3372807"/>
              <a:ext cx="317421" cy="31742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58461" y="2812072"/>
            <a:ext cx="5867654" cy="5715579"/>
            <a:chOff x="858461" y="2812072"/>
            <a:chExt cx="5867654" cy="571557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58461" y="2812072"/>
              <a:ext cx="5867654" cy="571557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915378" y="2802548"/>
            <a:ext cx="5775911" cy="5720204"/>
            <a:chOff x="6915378" y="2802548"/>
            <a:chExt cx="5775911" cy="572020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915378" y="2802548"/>
              <a:ext cx="5775911" cy="5720204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489367" y="2909927"/>
            <a:ext cx="1984258" cy="548862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70763" y="7176801"/>
            <a:ext cx="4417154" cy="1006297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314874" y="2909381"/>
            <a:ext cx="1988220" cy="548862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57674" y="494506"/>
            <a:ext cx="5751935" cy="1101382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281811" y="7176801"/>
            <a:ext cx="4355214" cy="1006297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98269" y="1612011"/>
            <a:ext cx="12501089" cy="50256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80112" y="3426991"/>
            <a:ext cx="5624352" cy="3540576"/>
            <a:chOff x="980112" y="3426991"/>
            <a:chExt cx="5624352" cy="3540576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80112" y="3426991"/>
              <a:ext cx="5624352" cy="354057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139379" y="3517912"/>
            <a:ext cx="5345168" cy="3449655"/>
            <a:chOff x="7139379" y="3517912"/>
            <a:chExt cx="5345168" cy="3449655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139379" y="3517912"/>
              <a:ext cx="5345168" cy="344965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60579" y="4775250"/>
            <a:ext cx="4920425" cy="4515547"/>
            <a:chOff x="960579" y="4775250"/>
            <a:chExt cx="4920425" cy="451554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60579" y="4775250"/>
              <a:ext cx="4920425" cy="451554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478447" y="4775250"/>
            <a:ext cx="4888281" cy="4507106"/>
            <a:chOff x="12478447" y="4775250"/>
            <a:chExt cx="4888281" cy="450710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478447" y="4775250"/>
              <a:ext cx="4888281" cy="450710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680993" y="6723459"/>
            <a:ext cx="311458" cy="31145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057383" y="4775250"/>
            <a:ext cx="6272573" cy="4490574"/>
            <a:chOff x="6057383" y="4775250"/>
            <a:chExt cx="6272573" cy="449057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057383" y="4775250"/>
              <a:ext cx="6272573" cy="449057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29181" y="2597082"/>
            <a:ext cx="16437547" cy="699079"/>
            <a:chOff x="929181" y="2597082"/>
            <a:chExt cx="16437547" cy="69907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29181" y="2597082"/>
              <a:ext cx="16437547" cy="699079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229806" y="2610621"/>
            <a:ext cx="5926165" cy="66703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343650" y="5482196"/>
            <a:ext cx="3305425" cy="2333448"/>
            <a:chOff x="1343650" y="5482196"/>
            <a:chExt cx="3305425" cy="233344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75081" y="5413626"/>
              <a:ext cx="2525834" cy="2462110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3864338" y="5482196"/>
              <a:ext cx="614782" cy="2333448"/>
              <a:chOff x="3864338" y="5482196"/>
              <a:chExt cx="614782" cy="2333448"/>
            </a:xfrm>
          </p:grpSpPr>
          <p:grpSp>
            <p:nvGrpSpPr>
              <p:cNvPr id="1007" name="그룹 1007"/>
              <p:cNvGrpSpPr/>
              <p:nvPr/>
            </p:nvGrpSpPr>
            <p:grpSpPr>
              <a:xfrm>
                <a:off x="3864338" y="5482196"/>
                <a:ext cx="593454" cy="593454"/>
                <a:chOff x="3864338" y="5482196"/>
                <a:chExt cx="593454" cy="593454"/>
              </a:xfrm>
            </p:grpSpPr>
            <p:pic>
              <p:nvPicPr>
                <p:cNvPr id="20" name="Object 19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3864338" y="5482196"/>
                  <a:ext cx="593454" cy="593454"/>
                </a:xfrm>
                <a:prstGeom prst="rect">
                  <a:avLst/>
                </a:prstGeom>
              </p:spPr>
            </p:pic>
          </p:grpSp>
          <p:grpSp>
            <p:nvGrpSpPr>
              <p:cNvPr id="1008" name="그룹 1008"/>
              <p:cNvGrpSpPr/>
              <p:nvPr/>
            </p:nvGrpSpPr>
            <p:grpSpPr>
              <a:xfrm>
                <a:off x="3901068" y="7263263"/>
                <a:ext cx="546653" cy="546653"/>
                <a:chOff x="3901068" y="7263263"/>
                <a:chExt cx="546653" cy="546653"/>
              </a:xfrm>
            </p:grpSpPr>
            <p:pic>
              <p:nvPicPr>
                <p:cNvPr id="23" name="Object 22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>
                  <a:off x="3901068" y="7263263"/>
                  <a:ext cx="546653" cy="546653"/>
                </a:xfrm>
                <a:prstGeom prst="rect">
                  <a:avLst/>
                </a:prstGeom>
              </p:spPr>
            </p:pic>
          </p:grpSp>
          <p:grpSp>
            <p:nvGrpSpPr>
              <p:cNvPr id="1009" name="그룹 1009"/>
              <p:cNvGrpSpPr/>
              <p:nvPr/>
            </p:nvGrpSpPr>
            <p:grpSpPr>
              <a:xfrm>
                <a:off x="3888644" y="6350729"/>
                <a:ext cx="582571" cy="582571"/>
                <a:chOff x="3888644" y="6350729"/>
                <a:chExt cx="582571" cy="582571"/>
              </a:xfrm>
            </p:grpSpPr>
            <p:pic>
              <p:nvPicPr>
                <p:cNvPr id="26" name="Object 25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>
                  <a:off x="3888644" y="6350729"/>
                  <a:ext cx="582571" cy="582571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10" name="그룹 1010"/>
          <p:cNvGrpSpPr/>
          <p:nvPr/>
        </p:nvGrpSpPr>
        <p:grpSpPr>
          <a:xfrm>
            <a:off x="13466128" y="5491720"/>
            <a:ext cx="2912920" cy="2313085"/>
            <a:chOff x="13466128" y="5491720"/>
            <a:chExt cx="2912920" cy="2313085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697567" y="5423150"/>
              <a:ext cx="1856300" cy="2463938"/>
            </a:xfrm>
            <a:prstGeom prst="rect">
              <a:avLst/>
            </a:prstGeom>
          </p:spPr>
        </p:pic>
        <p:grpSp>
          <p:nvGrpSpPr>
            <p:cNvPr id="1011" name="그룹 1011"/>
            <p:cNvGrpSpPr/>
            <p:nvPr/>
          </p:nvGrpSpPr>
          <p:grpSpPr>
            <a:xfrm>
              <a:off x="13466128" y="6181128"/>
              <a:ext cx="2912920" cy="969058"/>
              <a:chOff x="13466128" y="6181128"/>
              <a:chExt cx="2912920" cy="969058"/>
            </a:xfrm>
          </p:grpSpPr>
          <p:grpSp>
            <p:nvGrpSpPr>
              <p:cNvPr id="1012" name="그룹 1012"/>
              <p:cNvGrpSpPr/>
              <p:nvPr/>
            </p:nvGrpSpPr>
            <p:grpSpPr>
              <a:xfrm>
                <a:off x="13466128" y="7007732"/>
                <a:ext cx="2898361" cy="142454"/>
                <a:chOff x="13466128" y="7007732"/>
                <a:chExt cx="2898361" cy="142454"/>
              </a:xfrm>
            </p:grpSpPr>
            <p:pic>
              <p:nvPicPr>
                <p:cNvPr id="34" name="Object 33"/>
                <p:cNvPicPr>
                  <a:picLocks noChangeAspect="1"/>
                </p:cNvPicPr>
                <p:nvPr/>
              </p:nvPicPr>
              <p:blipFill>
                <a:blip r:embed="rId13" cstate="print"/>
                <a:stretch>
                  <a:fillRect/>
                </a:stretch>
              </p:blipFill>
              <p:spPr>
                <a:xfrm>
                  <a:off x="13466128" y="7007732"/>
                  <a:ext cx="2898361" cy="142454"/>
                </a:xfrm>
                <a:prstGeom prst="rect">
                  <a:avLst/>
                </a:prstGeom>
              </p:spPr>
            </p:pic>
          </p:grpSp>
          <p:grpSp>
            <p:nvGrpSpPr>
              <p:cNvPr id="1013" name="그룹 1013"/>
              <p:cNvGrpSpPr/>
              <p:nvPr/>
            </p:nvGrpSpPr>
            <p:grpSpPr>
              <a:xfrm>
                <a:off x="13480686" y="6181128"/>
                <a:ext cx="2898361" cy="142454"/>
                <a:chOff x="13480686" y="6181128"/>
                <a:chExt cx="2898361" cy="142454"/>
              </a:xfrm>
            </p:grpSpPr>
            <p:pic>
              <p:nvPicPr>
                <p:cNvPr id="37" name="Object 36"/>
                <p:cNvPicPr>
                  <a:picLocks noChangeAspect="1"/>
                </p:cNvPicPr>
                <p:nvPr/>
              </p:nvPicPr>
              <p:blipFill>
                <a:blip r:embed="rId14" cstate="print"/>
                <a:stretch>
                  <a:fillRect/>
                </a:stretch>
              </p:blipFill>
              <p:spPr>
                <a:xfrm>
                  <a:off x="13480686" y="6181128"/>
                  <a:ext cx="2898361" cy="142454"/>
                </a:xfrm>
                <a:prstGeom prst="rect">
                  <a:avLst/>
                </a:prstGeom>
              </p:spPr>
            </p:pic>
          </p:grpSp>
        </p:grpSp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3372484" y="3679251"/>
            <a:ext cx="11664010" cy="6006805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3613430" y="3675259"/>
            <a:ext cx="2606697" cy="799980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238745" y="3684783"/>
            <a:ext cx="3775989" cy="790837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7655973" y="3671706"/>
            <a:ext cx="2531729" cy="790837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5639427" y="3635012"/>
            <a:ext cx="790868" cy="857615"/>
            <a:chOff x="5639427" y="3635012"/>
            <a:chExt cx="790868" cy="857615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639427" y="3635012"/>
              <a:ext cx="790868" cy="857615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1201325" y="3635012"/>
            <a:ext cx="790868" cy="857615"/>
            <a:chOff x="11201325" y="3635012"/>
            <a:chExt cx="790868" cy="857615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1201325" y="3635012"/>
              <a:ext cx="790868" cy="857615"/>
            </a:xfrm>
            <a:prstGeom prst="rect">
              <a:avLst/>
            </a:prstGeom>
          </p:spPr>
        </p:pic>
      </p:grpSp>
      <p:pic>
        <p:nvPicPr>
          <p:cNvPr id="51" name="Object 50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565662" y="8428449"/>
            <a:ext cx="5114119" cy="536088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2640382" y="8399877"/>
            <a:ext cx="4264210" cy="536088"/>
          </a:xfrm>
          <a:prstGeom prst="rect">
            <a:avLst/>
          </a:prstGeom>
        </p:spPr>
      </p:pic>
      <p:pic>
        <p:nvPicPr>
          <p:cNvPr id="53" name="Object 52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6718172" y="8418925"/>
            <a:ext cx="4182689" cy="536088"/>
          </a:xfrm>
          <a:prstGeom prst="rect">
            <a:avLst/>
          </a:prstGeom>
        </p:spPr>
      </p:pic>
      <p:pic>
        <p:nvPicPr>
          <p:cNvPr id="54" name="Object 53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668076" y="3797161"/>
            <a:ext cx="1181258" cy="549193"/>
          </a:xfrm>
          <a:prstGeom prst="rect">
            <a:avLst/>
          </a:prstGeom>
        </p:spPr>
      </p:pic>
      <p:pic>
        <p:nvPicPr>
          <p:cNvPr id="55" name="Object 54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6776274" y="3787637"/>
            <a:ext cx="1182051" cy="549193"/>
          </a:xfrm>
          <a:prstGeom prst="rect">
            <a:avLst/>
          </a:prstGeom>
        </p:spPr>
      </p:pic>
      <p:pic>
        <p:nvPicPr>
          <p:cNvPr id="56" name="Object 55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2412763" y="3784458"/>
            <a:ext cx="1181257" cy="549192"/>
          </a:xfrm>
          <a:prstGeom prst="rect">
            <a:avLst/>
          </a:prstGeom>
        </p:spPr>
      </p:pic>
      <p:pic>
        <p:nvPicPr>
          <p:cNvPr id="57" name="Object 56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657673" y="494506"/>
            <a:ext cx="5751948" cy="18139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3038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425930" y="-326334"/>
            <a:ext cx="15898200" cy="10612048"/>
            <a:chOff x="2425930" y="-326334"/>
            <a:chExt cx="15898200" cy="10612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25930" y="-326334"/>
              <a:ext cx="15898200" cy="1061204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25873" y="2631064"/>
            <a:ext cx="5010019" cy="294310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85868" y="5844934"/>
            <a:ext cx="3129825" cy="164313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86435" y="2934534"/>
            <a:ext cx="211285" cy="1737793"/>
            <a:chOff x="-86435" y="2934534"/>
            <a:chExt cx="211285" cy="173779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86435" y="2934534"/>
              <a:ext cx="211285" cy="173779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177598" y="2528776"/>
            <a:ext cx="6171429" cy="6654668"/>
            <a:chOff x="5177598" y="2528776"/>
            <a:chExt cx="6171429" cy="6654668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5177598" y="2528776"/>
              <a:ext cx="6171429" cy="2945393"/>
              <a:chOff x="5177598" y="2528776"/>
              <a:chExt cx="6171429" cy="2945393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5177598" y="2528776"/>
                <a:ext cx="6171429" cy="2945393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5177598" y="5463561"/>
              <a:ext cx="6171429" cy="1280243"/>
              <a:chOff x="5177598" y="5463561"/>
              <a:chExt cx="6171429" cy="1280243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5177598" y="5463561"/>
                <a:ext cx="6171429" cy="1280243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5177598" y="6707253"/>
              <a:ext cx="6171429" cy="2469202"/>
              <a:chOff x="5177598" y="6707253"/>
              <a:chExt cx="6171429" cy="2469202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5177598" y="6707253"/>
                <a:ext cx="6171429" cy="2469202"/>
              </a:xfrm>
              <a:prstGeom prst="rect">
                <a:avLst/>
              </a:prstGeom>
            </p:spPr>
          </p:pic>
        </p:grpSp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57673" y="494506"/>
            <a:ext cx="5751948" cy="181390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-504683" y="8755657"/>
            <a:ext cx="5797200" cy="422967"/>
            <a:chOff x="-504683" y="8755657"/>
            <a:chExt cx="5797200" cy="422967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3920628" y="8823872"/>
              <a:ext cx="1371889" cy="272329"/>
              <a:chOff x="3920628" y="8823872"/>
              <a:chExt cx="1371889" cy="272329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3920628" y="8823872"/>
                <a:ext cx="1371889" cy="272329"/>
              </a:xfrm>
              <a:prstGeom prst="rect">
                <a:avLst/>
              </a:prstGeom>
            </p:spPr>
          </p:pic>
        </p:grpSp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550396" y="8709944"/>
              <a:ext cx="4543996" cy="53331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171003" y="8737021"/>
            <a:ext cx="1389451" cy="343021"/>
            <a:chOff x="11171003" y="8737021"/>
            <a:chExt cx="1389451" cy="34302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171003" y="8737021"/>
              <a:ext cx="1389451" cy="343021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359778" y="8646164"/>
            <a:ext cx="5652389" cy="528748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-78203" y="2756241"/>
            <a:ext cx="6760829" cy="1853728"/>
            <a:chOff x="-78203" y="2756241"/>
            <a:chExt cx="6760829" cy="1853728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-78203" y="2756241"/>
              <a:ext cx="5862890" cy="1853728"/>
              <a:chOff x="-78203" y="2756241"/>
              <a:chExt cx="5862890" cy="1853728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3289679" y="2955661"/>
                <a:ext cx="2405467" cy="1241754"/>
                <a:chOff x="3289679" y="2955661"/>
                <a:chExt cx="2405467" cy="1241754"/>
              </a:xfrm>
            </p:grpSpPr>
            <p:pic>
              <p:nvPicPr>
                <p:cNvPr id="27" name="Object 26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 rot="600000">
                  <a:off x="3289679" y="2955661"/>
                  <a:ext cx="2405467" cy="1241754"/>
                </a:xfrm>
                <a:prstGeom prst="rect">
                  <a:avLst/>
                </a:prstGeom>
              </p:spPr>
            </p:pic>
          </p:grpSp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-123916" y="4137995"/>
                <a:ext cx="4347431" cy="529358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5753689" y="2908243"/>
              <a:ext cx="912316" cy="508401"/>
              <a:chOff x="5753689" y="2908243"/>
              <a:chExt cx="912316" cy="508401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 rot="240000">
                <a:off x="5753689" y="2908243"/>
                <a:ext cx="912316" cy="508401"/>
              </a:xfrm>
              <a:prstGeom prst="rect">
                <a:avLst/>
              </a:prstGeom>
            </p:spPr>
          </p:pic>
        </p:grpSp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359778" y="6282505"/>
            <a:ext cx="5652389" cy="528748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1183340" y="6377385"/>
            <a:ext cx="1389451" cy="343021"/>
            <a:chOff x="11183340" y="6377385"/>
            <a:chExt cx="1389451" cy="343021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183340" y="6377385"/>
              <a:ext cx="1389451" cy="343021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2359778" y="4147519"/>
            <a:ext cx="5652389" cy="528748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1202387" y="4242395"/>
            <a:ext cx="1389451" cy="343021"/>
            <a:chOff x="11202387" y="4242395"/>
            <a:chExt cx="1389451" cy="343021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202387" y="4242395"/>
              <a:ext cx="1389451" cy="34302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449423" y="2343329"/>
            <a:ext cx="8016653" cy="7215836"/>
            <a:chOff x="9449423" y="2343329"/>
            <a:chExt cx="8016653" cy="72158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449423" y="2343329"/>
              <a:ext cx="8016653" cy="721583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735053" y="3301783"/>
            <a:ext cx="3241505" cy="457825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59000" y="2362376"/>
            <a:ext cx="8026050" cy="2562671"/>
            <a:chOff x="859000" y="2362376"/>
            <a:chExt cx="8026050" cy="256267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59000" y="2362376"/>
              <a:ext cx="8026050" cy="25626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21893" y="5488265"/>
            <a:ext cx="8071147" cy="4117009"/>
            <a:chOff x="821893" y="5488265"/>
            <a:chExt cx="8071147" cy="411700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21893" y="5488265"/>
              <a:ext cx="8071147" cy="4117009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85121" y="2579408"/>
            <a:ext cx="1972522" cy="793123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85121" y="5741038"/>
            <a:ext cx="1980293" cy="79998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599148" y="3415138"/>
            <a:ext cx="2967222" cy="1117829"/>
            <a:chOff x="1599148" y="3415138"/>
            <a:chExt cx="2967222" cy="111782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99148" y="3415138"/>
              <a:ext cx="2967222" cy="111782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181450" y="3571641"/>
            <a:ext cx="1655119" cy="919511"/>
            <a:chOff x="5181450" y="3571641"/>
            <a:chExt cx="1655119" cy="91951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181450" y="3571641"/>
              <a:ext cx="1655119" cy="91951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599148" y="6972179"/>
            <a:ext cx="1497618" cy="1556710"/>
            <a:chOff x="1599148" y="6972179"/>
            <a:chExt cx="1497618" cy="155671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99148" y="6972179"/>
              <a:ext cx="1497618" cy="1556710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67574" y="814800"/>
            <a:ext cx="7580454" cy="1101991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718946" y="2588800"/>
            <a:ext cx="3177063" cy="800894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0523492" y="6038782"/>
            <a:ext cx="2987332" cy="597466"/>
            <a:chOff x="10523492" y="6038782"/>
            <a:chExt cx="2987332" cy="597466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523492" y="6038782"/>
              <a:ext cx="2987332" cy="59746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697216" y="7750534"/>
            <a:ext cx="2059638" cy="1238919"/>
            <a:chOff x="10697216" y="7750534"/>
            <a:chExt cx="2059638" cy="1238919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697216" y="7750534"/>
              <a:ext cx="2059638" cy="123891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4024221" y="5838725"/>
            <a:ext cx="2780839" cy="797523"/>
            <a:chOff x="14024221" y="5838725"/>
            <a:chExt cx="2780839" cy="797523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4024221" y="5838725"/>
              <a:ext cx="2780839" cy="79752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0673518" y="3921080"/>
            <a:ext cx="2541692" cy="1003968"/>
            <a:chOff x="10673518" y="3921080"/>
            <a:chExt cx="2541692" cy="1003968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673518" y="3921080"/>
              <a:ext cx="2541692" cy="1003968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4148608" y="8050186"/>
            <a:ext cx="2656452" cy="891253"/>
            <a:chOff x="14148608" y="8050186"/>
            <a:chExt cx="2656452" cy="891253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4148608" y="8050186"/>
              <a:ext cx="2656452" cy="891253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4008010" y="4071029"/>
            <a:ext cx="2622707" cy="854019"/>
            <a:chOff x="14008010" y="4071029"/>
            <a:chExt cx="2622707" cy="854019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008010" y="4071029"/>
              <a:ext cx="2622707" cy="854019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6433586" y="6885245"/>
            <a:ext cx="1715662" cy="1759663"/>
            <a:chOff x="6433586" y="6885245"/>
            <a:chExt cx="1715662" cy="1759663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433586" y="6885245"/>
              <a:ext cx="1715662" cy="1759663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3662696" y="7030397"/>
            <a:ext cx="2389541" cy="1120097"/>
            <a:chOff x="3662696" y="7030397"/>
            <a:chExt cx="2389541" cy="1120097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662696" y="7030397"/>
              <a:ext cx="2389541" cy="1120097"/>
            </a:xfrm>
            <a:prstGeom prst="rect">
              <a:avLst/>
            </a:prstGeom>
          </p:spPr>
        </p:pic>
      </p:grpSp>
      <p:pic>
        <p:nvPicPr>
          <p:cNvPr id="49" name="Object 48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3544830" y="7269821"/>
            <a:ext cx="1820716" cy="605858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242A3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057143" y="2269076"/>
            <a:ext cx="6171429" cy="5747563"/>
            <a:chOff x="6057143" y="2269076"/>
            <a:chExt cx="6171429" cy="574756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57143" y="2269076"/>
              <a:ext cx="6171429" cy="574756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82467" y="3580776"/>
            <a:ext cx="3508757" cy="1526338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71330" y="523623"/>
            <a:ext cx="8725132" cy="110199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13377" y="6264362"/>
            <a:ext cx="16371759" cy="3800000"/>
            <a:chOff x="1113377" y="6264362"/>
            <a:chExt cx="16371759" cy="3800000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0940101" y="6417211"/>
              <a:ext cx="3401781" cy="3401781"/>
              <a:chOff x="10940101" y="6417211"/>
              <a:chExt cx="3401781" cy="3401781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0940101" y="6417211"/>
                <a:ext cx="3401781" cy="3401781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4687829" y="6733058"/>
              <a:ext cx="2452960" cy="3038858"/>
              <a:chOff x="4687829" y="6733058"/>
              <a:chExt cx="2452960" cy="3038858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4687829" y="6733058"/>
                <a:ext cx="2452960" cy="3038858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6960383" y="6264362"/>
              <a:ext cx="3793206" cy="3793206"/>
              <a:chOff x="6960383" y="6264362"/>
              <a:chExt cx="3793206" cy="3793206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6960383" y="6264362"/>
                <a:ext cx="3793206" cy="3793206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4218469" y="6518658"/>
              <a:ext cx="3262238" cy="3262238"/>
              <a:chOff x="14218469" y="6518658"/>
              <a:chExt cx="3262238" cy="3262238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4218469" y="6518658"/>
                <a:ext cx="3262238" cy="3262238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113377" y="6766619"/>
              <a:ext cx="3147673" cy="3004208"/>
              <a:chOff x="1113377" y="6766619"/>
              <a:chExt cx="3147673" cy="3004208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113377" y="6766619"/>
                <a:ext cx="3147673" cy="3004208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906432" y="1934734"/>
            <a:ext cx="3217964" cy="4952657"/>
            <a:chOff x="906432" y="1934734"/>
            <a:chExt cx="3217964" cy="4952657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06432" y="1934734"/>
              <a:ext cx="3217964" cy="4952657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-376066" y="9762192"/>
            <a:ext cx="3751028" cy="533930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036677" y="9762192"/>
            <a:ext cx="3885119" cy="533320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079401" y="9766096"/>
            <a:ext cx="4169456" cy="533320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819862" y="9754382"/>
            <a:ext cx="4169455" cy="533320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3021456" y="9762192"/>
            <a:ext cx="4231625" cy="533929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4217634" y="1953782"/>
            <a:ext cx="3232647" cy="4836976"/>
            <a:chOff x="4217634" y="1953782"/>
            <a:chExt cx="3232647" cy="4836976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217634" y="1953782"/>
              <a:ext cx="3232647" cy="483697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4174037" y="1934734"/>
            <a:ext cx="3267185" cy="4792531"/>
            <a:chOff x="14174037" y="1934734"/>
            <a:chExt cx="3267185" cy="4792531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4174037" y="1934734"/>
              <a:ext cx="3267185" cy="479253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0818986" y="1953782"/>
            <a:ext cx="3288385" cy="5040150"/>
            <a:chOff x="10818986" y="1953782"/>
            <a:chExt cx="3288385" cy="5040150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818986" y="1953782"/>
              <a:ext cx="3288385" cy="5040150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7487861" y="1765611"/>
            <a:ext cx="3331125" cy="5190226"/>
            <a:chOff x="7487861" y="1765611"/>
            <a:chExt cx="3331125" cy="5190226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487861" y="1765611"/>
              <a:ext cx="3331125" cy="5190226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979915" y="2168521"/>
            <a:ext cx="3103973" cy="3628944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4495925" y="2157096"/>
            <a:ext cx="2726637" cy="3695450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7864525" y="2295373"/>
            <a:ext cx="2844577" cy="3700784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1085583" y="2760306"/>
            <a:ext cx="3071990" cy="2911676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4367715" y="2374420"/>
            <a:ext cx="2955926" cy="3464485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113377" y="6741577"/>
            <a:ext cx="2938689" cy="3028193"/>
            <a:chOff x="1113377" y="6741577"/>
            <a:chExt cx="2938689" cy="3028193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113377" y="6741577"/>
              <a:ext cx="2938689" cy="302819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solidFill>
          <a:srgbClr val="3038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888678" y="-139048"/>
            <a:ext cx="18793440" cy="10563810"/>
            <a:chOff x="-4888678" y="-139048"/>
            <a:chExt cx="18793440" cy="1056381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888678" y="-139048"/>
              <a:ext cx="18793440" cy="1056381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506824" y="9297726"/>
            <a:ext cx="8385805" cy="640000"/>
            <a:chOff x="9506824" y="9297726"/>
            <a:chExt cx="8385805" cy="64000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506824" y="9297726"/>
              <a:ext cx="8385805" cy="64000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485239" y="4649478"/>
            <a:ext cx="3663148" cy="61509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466144" y="5212639"/>
            <a:ext cx="8613348" cy="397361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174191" y="9445658"/>
            <a:ext cx="7167008" cy="352499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59520" y="407484"/>
            <a:ext cx="5304239" cy="58587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13219" y="887593"/>
            <a:ext cx="5809223" cy="110199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95065" y="2549800"/>
            <a:ext cx="5198956" cy="801809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50029" y="3612855"/>
            <a:ext cx="7212861" cy="5224990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04411" y="8800515"/>
            <a:ext cx="7008706" cy="47533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28625" y="4143214"/>
            <a:ext cx="6938792" cy="477076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533240" y="2549802"/>
            <a:ext cx="4729030" cy="405917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05171" y="771121"/>
            <a:ext cx="3941690" cy="110199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09373" y="3943389"/>
            <a:ext cx="7691647" cy="293800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074830" y="3077325"/>
            <a:ext cx="8315467" cy="5699358"/>
            <a:chOff x="9074830" y="3077325"/>
            <a:chExt cx="8315467" cy="5699358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9074830" y="3077325"/>
              <a:ext cx="3800000" cy="5686477"/>
              <a:chOff x="9074830" y="3077325"/>
              <a:chExt cx="3800000" cy="5686477"/>
            </a:xfrm>
          </p:grpSpPr>
          <p:grpSp>
            <p:nvGrpSpPr>
              <p:cNvPr id="1003" name="그룹 1003"/>
              <p:cNvGrpSpPr/>
              <p:nvPr/>
            </p:nvGrpSpPr>
            <p:grpSpPr>
              <a:xfrm>
                <a:off x="9074830" y="4106660"/>
                <a:ext cx="3796692" cy="4656110"/>
                <a:chOff x="9074830" y="4106660"/>
                <a:chExt cx="3796692" cy="4656110"/>
              </a:xfrm>
            </p:grpSpPr>
            <p:pic>
              <p:nvPicPr>
                <p:cNvPr id="7" name="Object 6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9074830" y="4106660"/>
                  <a:ext cx="3796692" cy="4656110"/>
                </a:xfrm>
                <a:prstGeom prst="rect">
                  <a:avLst/>
                </a:prstGeom>
              </p:spPr>
            </p:pic>
          </p:grpSp>
          <p:grpSp>
            <p:nvGrpSpPr>
              <p:cNvPr id="1004" name="그룹 1004"/>
              <p:cNvGrpSpPr/>
              <p:nvPr/>
            </p:nvGrpSpPr>
            <p:grpSpPr>
              <a:xfrm>
                <a:off x="9905506" y="3077325"/>
                <a:ext cx="2135339" cy="870442"/>
                <a:chOff x="9905506" y="3077325"/>
                <a:chExt cx="2135339" cy="870442"/>
              </a:xfrm>
            </p:grpSpPr>
            <p:grpSp>
              <p:nvGrpSpPr>
                <p:cNvPr id="1005" name="그룹 1005"/>
                <p:cNvGrpSpPr/>
                <p:nvPr/>
              </p:nvGrpSpPr>
              <p:grpSpPr>
                <a:xfrm>
                  <a:off x="10537955" y="2444877"/>
                  <a:ext cx="870442" cy="2135339"/>
                  <a:chOff x="10537955" y="2444877"/>
                  <a:chExt cx="870442" cy="2135339"/>
                </a:xfrm>
              </p:grpSpPr>
              <p:pic>
                <p:nvPicPr>
                  <p:cNvPr id="11" name="Object 10"/>
                  <p:cNvPicPr>
                    <a:picLocks noChangeAspect="1"/>
                  </p:cNvPicPr>
                  <p:nvPr/>
                </p:nvPicPr>
                <p:blipFill>
                  <a:blip r:embed="rId5" cstate="print"/>
                  <a:stretch>
                    <a:fillRect/>
                  </a:stretch>
                </p:blipFill>
                <p:spPr>
                  <a:xfrm rot="-16200000">
                    <a:off x="10537955" y="2444877"/>
                    <a:ext cx="870442" cy="2135339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13" name="Object 12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9848787" y="3180752"/>
                  <a:ext cx="1950026" cy="654162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6" name="그룹 1006"/>
            <p:cNvGrpSpPr/>
            <p:nvPr/>
          </p:nvGrpSpPr>
          <p:grpSpPr>
            <a:xfrm>
              <a:off x="12856963" y="3077325"/>
              <a:ext cx="4533333" cy="5699358"/>
              <a:chOff x="12856963" y="3077325"/>
              <a:chExt cx="4533333" cy="5699358"/>
            </a:xfrm>
          </p:grpSpPr>
          <p:grpSp>
            <p:nvGrpSpPr>
              <p:cNvPr id="1007" name="그룹 1007"/>
              <p:cNvGrpSpPr/>
              <p:nvPr/>
            </p:nvGrpSpPr>
            <p:grpSpPr>
              <a:xfrm>
                <a:off x="14029685" y="3077325"/>
                <a:ext cx="2179184" cy="870442"/>
                <a:chOff x="14029685" y="3077325"/>
                <a:chExt cx="2179184" cy="870442"/>
              </a:xfrm>
            </p:grpSpPr>
            <p:grpSp>
              <p:nvGrpSpPr>
                <p:cNvPr id="1008" name="그룹 1008"/>
                <p:cNvGrpSpPr/>
                <p:nvPr/>
              </p:nvGrpSpPr>
              <p:grpSpPr>
                <a:xfrm>
                  <a:off x="14705978" y="2444877"/>
                  <a:ext cx="870442" cy="2135339"/>
                  <a:chOff x="14705978" y="2444877"/>
                  <a:chExt cx="870442" cy="2135339"/>
                </a:xfrm>
              </p:grpSpPr>
              <p:pic>
                <p:nvPicPr>
                  <p:cNvPr id="19" name="Object 18"/>
                  <p:cNvPicPr>
                    <a:picLocks noChangeAspect="1"/>
                  </p:cNvPicPr>
                  <p:nvPr/>
                </p:nvPicPr>
                <p:blipFill>
                  <a:blip r:embed="rId7" cstate="print"/>
                  <a:stretch>
                    <a:fillRect/>
                  </a:stretch>
                </p:blipFill>
                <p:spPr>
                  <a:xfrm rot="-16200000">
                    <a:off x="14705978" y="2444877"/>
                    <a:ext cx="870442" cy="2135339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21" name="Object 20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13972966" y="3191136"/>
                  <a:ext cx="1950026" cy="654162"/>
                </a:xfrm>
                <a:prstGeom prst="rect">
                  <a:avLst/>
                </a:prstGeom>
              </p:spPr>
            </p:pic>
          </p:grpSp>
          <p:grpSp>
            <p:nvGrpSpPr>
              <p:cNvPr id="1009" name="그룹 1009"/>
              <p:cNvGrpSpPr/>
              <p:nvPr/>
            </p:nvGrpSpPr>
            <p:grpSpPr>
              <a:xfrm>
                <a:off x="12856963" y="4119541"/>
                <a:ext cx="4524627" cy="4656110"/>
                <a:chOff x="12856963" y="4119541"/>
                <a:chExt cx="4524627" cy="4656110"/>
              </a:xfrm>
            </p:grpSpPr>
            <p:pic>
              <p:nvPicPr>
                <p:cNvPr id="24" name="Object 23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12856963" y="4119541"/>
                  <a:ext cx="4524627" cy="4656110"/>
                </a:xfrm>
                <a:prstGeom prst="rect">
                  <a:avLst/>
                </a:prstGeom>
              </p:spPr>
            </p:pic>
          </p:grpSp>
        </p:grp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65453" y="3985516"/>
            <a:ext cx="16069094" cy="5425999"/>
            <a:chOff x="1165453" y="3985516"/>
            <a:chExt cx="16069094" cy="542599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65453" y="3985516"/>
              <a:ext cx="16069094" cy="542599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31292" y="2164413"/>
            <a:ext cx="16120755" cy="1609892"/>
            <a:chOff x="1131292" y="2164413"/>
            <a:chExt cx="16120755" cy="160989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31292" y="2164413"/>
              <a:ext cx="16120755" cy="1609892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89498" y="733205"/>
            <a:ext cx="6447581" cy="114790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00877" y="2462515"/>
            <a:ext cx="873121" cy="66093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00877" y="4317418"/>
            <a:ext cx="1978998" cy="667412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622192" y="2527468"/>
            <a:ext cx="12265729" cy="973079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154287" y="3812944"/>
            <a:ext cx="7598136" cy="4364277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627830" y="4458639"/>
            <a:ext cx="6939550" cy="442719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57674" y="494506"/>
            <a:ext cx="3242584" cy="110138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79323" y="2614798"/>
            <a:ext cx="6096448" cy="704998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490860" y="2614798"/>
            <a:ext cx="6293523" cy="71515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340290" y="3756205"/>
            <a:ext cx="8063723" cy="5556915"/>
            <a:chOff x="9340290" y="3756205"/>
            <a:chExt cx="8063723" cy="555691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340290" y="3756205"/>
              <a:ext cx="8063723" cy="555691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096933" y="3347136"/>
            <a:ext cx="4085840" cy="84316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52922" y="3605359"/>
            <a:ext cx="7390038" cy="554252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647941" y="5607757"/>
            <a:ext cx="1961142" cy="1319181"/>
            <a:chOff x="4647941" y="5607757"/>
            <a:chExt cx="1961142" cy="131918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647941" y="5607757"/>
              <a:ext cx="1961142" cy="131918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57674" y="494506"/>
            <a:ext cx="5063185" cy="110199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826939" y="2514421"/>
            <a:ext cx="3911845" cy="2794175"/>
            <a:chOff x="9826939" y="2514421"/>
            <a:chExt cx="3911845" cy="279417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826939" y="2514421"/>
              <a:ext cx="3911845" cy="279417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999495" y="3972473"/>
            <a:ext cx="1077365" cy="1077365"/>
            <a:chOff x="10999495" y="3972473"/>
            <a:chExt cx="1077365" cy="107736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999495" y="3972473"/>
              <a:ext cx="1077365" cy="1077365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763464" y="3573867"/>
            <a:ext cx="781733" cy="37722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681352" y="3266381"/>
            <a:ext cx="937215" cy="38886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4117292" y="2375279"/>
            <a:ext cx="5151453" cy="2961905"/>
            <a:chOff x="14117292" y="2375279"/>
            <a:chExt cx="5151453" cy="2961905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4117292" y="2375279"/>
              <a:ext cx="3132111" cy="2953638"/>
              <a:chOff x="14117292" y="2375279"/>
              <a:chExt cx="3132111" cy="2953638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4117292" y="2375279"/>
                <a:ext cx="3132111" cy="2953638"/>
              </a:xfrm>
              <a:prstGeom prst="rect">
                <a:avLst/>
              </a:prstGeom>
            </p:spPr>
          </p:pic>
        </p:grpSp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832805" y="3953076"/>
              <a:ext cx="720996" cy="377220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785916" y="3701440"/>
              <a:ext cx="749855" cy="315583"/>
            </a:xfrm>
            <a:prstGeom prst="rect">
              <a:avLst/>
            </a:prstGeom>
          </p:spPr>
        </p:pic>
        <p:grpSp>
          <p:nvGrpSpPr>
            <p:cNvPr id="1005" name="그룹 1005"/>
            <p:cNvGrpSpPr/>
            <p:nvPr/>
          </p:nvGrpSpPr>
          <p:grpSpPr>
            <a:xfrm>
              <a:off x="16240906" y="3635489"/>
              <a:ext cx="571597" cy="673966"/>
              <a:chOff x="16240906" y="3635489"/>
              <a:chExt cx="571597" cy="673966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6240906" y="3635489"/>
                <a:ext cx="571597" cy="673966"/>
              </a:xfrm>
              <a:prstGeom prst="rect">
                <a:avLst/>
              </a:prstGeom>
            </p:spPr>
          </p:pic>
        </p:grpSp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357887" y="1818371"/>
            <a:ext cx="1768337" cy="662079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9466457" y="6823160"/>
            <a:ext cx="8287885" cy="3014881"/>
            <a:chOff x="9466457" y="6823160"/>
            <a:chExt cx="8287885" cy="3014881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9466457" y="6823160"/>
              <a:ext cx="2960549" cy="2880617"/>
              <a:chOff x="9466457" y="6823160"/>
              <a:chExt cx="2960549" cy="2880617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9466457" y="6823160"/>
                <a:ext cx="2960549" cy="2880617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2157012" y="6952327"/>
              <a:ext cx="2945581" cy="2880876"/>
              <a:chOff x="12157012" y="6952327"/>
              <a:chExt cx="2945581" cy="2880876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2157012" y="6952327"/>
                <a:ext cx="2945581" cy="2880876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4906723" y="6947990"/>
              <a:ext cx="2843858" cy="2765337"/>
              <a:chOff x="14906723" y="6947990"/>
              <a:chExt cx="2843858" cy="2765337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4906723" y="6947990"/>
                <a:ext cx="2843858" cy="2765337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3219008" y="7114364"/>
              <a:ext cx="1307313" cy="1307313"/>
              <a:chOff x="13219008" y="7114364"/>
              <a:chExt cx="1307313" cy="1307313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3219008" y="7114364"/>
                <a:ext cx="1307313" cy="1307313"/>
              </a:xfrm>
              <a:prstGeom prst="rect">
                <a:avLst/>
              </a:prstGeom>
            </p:spPr>
          </p:pic>
        </p:grpSp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951210" y="7346014"/>
              <a:ext cx="1129001" cy="377998"/>
            </a:xfrm>
            <a:prstGeom prst="rect">
              <a:avLst/>
            </a:prstGeom>
          </p:spPr>
        </p:pic>
        <p:grpSp>
          <p:nvGrpSpPr>
            <p:cNvPr id="1011" name="그룹 1011"/>
            <p:cNvGrpSpPr/>
            <p:nvPr/>
          </p:nvGrpSpPr>
          <p:grpSpPr>
            <a:xfrm>
              <a:off x="10488394" y="7085452"/>
              <a:ext cx="1307313" cy="1307313"/>
              <a:chOff x="10488394" y="7085452"/>
              <a:chExt cx="1307313" cy="1307313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10488394" y="7085452"/>
                <a:ext cx="1307313" cy="1307313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6013463" y="7250176"/>
              <a:ext cx="1174773" cy="557100"/>
              <a:chOff x="16013463" y="7250176"/>
              <a:chExt cx="1174773" cy="557100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16013463" y="7250176"/>
                <a:ext cx="1174773" cy="557100"/>
              </a:xfrm>
              <a:prstGeom prst="rect">
                <a:avLst/>
              </a:prstGeom>
            </p:spPr>
          </p:pic>
        </p:grpSp>
      </p:grpSp>
      <p:pic>
        <p:nvPicPr>
          <p:cNvPr id="43" name="Object 4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767478" y="1815613"/>
            <a:ext cx="934072" cy="666650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418002" y="6677845"/>
            <a:ext cx="8768747" cy="3160196"/>
            <a:chOff x="418002" y="6677845"/>
            <a:chExt cx="8768747" cy="3160196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418002" y="7185885"/>
              <a:ext cx="4222696" cy="2627149"/>
              <a:chOff x="418002" y="7185885"/>
              <a:chExt cx="4222696" cy="2627149"/>
            </a:xfrm>
          </p:grpSpPr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418002" y="7185885"/>
                <a:ext cx="4222696" cy="2627149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4872463" y="7257089"/>
              <a:ext cx="4305744" cy="2575140"/>
              <a:chOff x="4872463" y="7257089"/>
              <a:chExt cx="4305744" cy="2575140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4872463" y="7257089"/>
                <a:ext cx="4305744" cy="2575140"/>
              </a:xfrm>
              <a:prstGeom prst="rect">
                <a:avLst/>
              </a:prstGeom>
            </p:spPr>
          </p:pic>
        </p:grpSp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448293" y="7020800"/>
              <a:ext cx="2255027" cy="377913"/>
            </a:xfrm>
            <a:prstGeom prst="rect">
              <a:avLst/>
            </a:prstGeom>
          </p:spPr>
        </p:pic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5796678" y="7020802"/>
              <a:ext cx="2645426" cy="377914"/>
            </a:xfrm>
            <a:prstGeom prst="rect">
              <a:avLst/>
            </a:prstGeom>
          </p:spPr>
        </p:pic>
        <p:grpSp>
          <p:nvGrpSpPr>
            <p:cNvPr id="1016" name="그룹 1016"/>
            <p:cNvGrpSpPr/>
            <p:nvPr/>
          </p:nvGrpSpPr>
          <p:grpSpPr>
            <a:xfrm>
              <a:off x="2375324" y="6677845"/>
              <a:ext cx="4994277" cy="367466"/>
              <a:chOff x="2375324" y="6677845"/>
              <a:chExt cx="4994277" cy="367466"/>
            </a:xfrm>
          </p:grpSpPr>
          <p:pic>
            <p:nvPicPr>
              <p:cNvPr id="54" name="Object 53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2352103" y="6729117"/>
                <a:ext cx="3621054" cy="277883"/>
              </a:xfrm>
              <a:prstGeom prst="rect">
                <a:avLst/>
              </a:prstGeom>
            </p:spPr>
          </p:pic>
          <p:pic>
            <p:nvPicPr>
              <p:cNvPr id="55" name="Object 54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4669108" y="6642188"/>
                <a:ext cx="437332" cy="394941"/>
              </a:xfrm>
              <a:prstGeom prst="rect">
                <a:avLst/>
              </a:prstGeom>
            </p:spPr>
          </p:pic>
          <p:pic>
            <p:nvPicPr>
              <p:cNvPr id="56" name="Object 55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4647822" y="6638474"/>
                <a:ext cx="428885" cy="474031"/>
              </a:xfrm>
              <a:prstGeom prst="rect">
                <a:avLst/>
              </a:prstGeom>
            </p:spPr>
          </p:pic>
        </p:grpSp>
      </p:grpSp>
      <p:pic>
        <p:nvPicPr>
          <p:cNvPr id="59" name="Object 58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772788" y="5938370"/>
            <a:ext cx="2233087" cy="662079"/>
          </a:xfrm>
          <a:prstGeom prst="rect">
            <a:avLst/>
          </a:prstGeom>
        </p:spPr>
      </p:pic>
      <p:pic>
        <p:nvPicPr>
          <p:cNvPr id="60" name="Object 59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9341249" y="5880135"/>
            <a:ext cx="2523365" cy="667031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646573" y="2544399"/>
            <a:ext cx="8372023" cy="2801286"/>
            <a:chOff x="646573" y="2544399"/>
            <a:chExt cx="8372023" cy="280128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646573" y="2544399"/>
              <a:ext cx="3915603" cy="2796859"/>
              <a:chOff x="646573" y="2544399"/>
              <a:chExt cx="3915603" cy="2796859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646573" y="2544399"/>
                <a:ext cx="3915603" cy="2796859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4990024" y="2621875"/>
              <a:ext cx="4021805" cy="2715308"/>
              <a:chOff x="4990024" y="2621875"/>
              <a:chExt cx="4021805" cy="2715308"/>
            </a:xfrm>
          </p:grpSpPr>
          <p:pic>
            <p:nvPicPr>
              <p:cNvPr id="66" name="Object 65"/>
              <p:cNvPicPr>
                <a:picLocks noChangeAspect="1"/>
              </p:cNvPicPr>
              <p:nvPr/>
            </p:nvPicPr>
            <p:blipFill>
              <a:blip r:embed="rId30" cstate="print"/>
              <a:stretch>
                <a:fillRect/>
              </a:stretch>
            </p:blipFill>
            <p:spPr>
              <a:xfrm>
                <a:off x="4990024" y="2621875"/>
                <a:ext cx="4021805" cy="2715308"/>
              </a:xfrm>
              <a:prstGeom prst="rect">
                <a:avLst/>
              </a:prstGeom>
            </p:spPr>
          </p:pic>
        </p:grpSp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2024122" y="3256855"/>
              <a:ext cx="998751" cy="377220"/>
            </a:xfrm>
            <a:prstGeom prst="rect">
              <a:avLst/>
            </a:prstGeom>
          </p:spPr>
        </p:pic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2018207" y="2949369"/>
              <a:ext cx="522188" cy="391057"/>
            </a:xfrm>
            <a:prstGeom prst="rect">
              <a:avLst/>
            </a:prstGeom>
          </p:spPr>
        </p:pic>
        <p:grpSp>
          <p:nvGrpSpPr>
            <p:cNvPr id="1020" name="그룹 1020"/>
            <p:cNvGrpSpPr/>
            <p:nvPr/>
          </p:nvGrpSpPr>
          <p:grpSpPr>
            <a:xfrm>
              <a:off x="3773143" y="3472114"/>
              <a:ext cx="2427957" cy="620133"/>
              <a:chOff x="3773143" y="3472114"/>
              <a:chExt cx="2427957" cy="620133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33" cstate="print"/>
              <a:stretch>
                <a:fillRect/>
              </a:stretch>
            </p:blipFill>
            <p:spPr>
              <a:xfrm>
                <a:off x="3765160" y="3746655"/>
                <a:ext cx="998751" cy="377220"/>
              </a:xfrm>
              <a:prstGeom prst="rect">
                <a:avLst/>
              </a:prstGeom>
            </p:spPr>
          </p:pic>
          <p:pic>
            <p:nvPicPr>
              <p:cNvPr id="72" name="Object 71"/>
              <p:cNvPicPr>
                <a:picLocks noChangeAspect="1"/>
              </p:cNvPicPr>
              <p:nvPr/>
            </p:nvPicPr>
            <p:blipFill>
              <a:blip r:embed="rId34" cstate="print"/>
              <a:stretch>
                <a:fillRect/>
              </a:stretch>
            </p:blipFill>
            <p:spPr>
              <a:xfrm>
                <a:off x="3740198" y="3439169"/>
                <a:ext cx="522188" cy="391057"/>
              </a:xfrm>
              <a:prstGeom prst="rect">
                <a:avLst/>
              </a:prstGeom>
            </p:spPr>
          </p:pic>
        </p:grpSp>
        <p:grpSp>
          <p:nvGrpSpPr>
            <p:cNvPr id="1021" name="그룹 1021"/>
            <p:cNvGrpSpPr/>
            <p:nvPr/>
          </p:nvGrpSpPr>
          <p:grpSpPr>
            <a:xfrm>
              <a:off x="2493620" y="2923521"/>
              <a:ext cx="211513" cy="320474"/>
              <a:chOff x="2493620" y="2923521"/>
              <a:chExt cx="211513" cy="320474"/>
            </a:xfrm>
          </p:grpSpPr>
          <p:pic>
            <p:nvPicPr>
              <p:cNvPr id="75" name="Object 74"/>
              <p:cNvPicPr>
                <a:picLocks noChangeAspect="1"/>
              </p:cNvPicPr>
              <p:nvPr/>
            </p:nvPicPr>
            <p:blipFill>
              <a:blip r:embed="rId35" cstate="print"/>
              <a:stretch>
                <a:fillRect/>
              </a:stretch>
            </p:blipFill>
            <p:spPr>
              <a:xfrm rot="660000">
                <a:off x="2401670" y="2777090"/>
                <a:ext cx="423026" cy="640948"/>
              </a:xfrm>
              <a:prstGeom prst="rect">
                <a:avLst/>
              </a:prstGeom>
            </p:spPr>
          </p:pic>
          <p:pic>
            <p:nvPicPr>
              <p:cNvPr id="76" name="Object 75"/>
              <p:cNvPicPr>
                <a:picLocks noChangeAspect="1"/>
              </p:cNvPicPr>
              <p:nvPr/>
            </p:nvPicPr>
            <p:blipFill>
              <a:blip r:embed="rId36" cstate="print"/>
              <a:stretch>
                <a:fillRect/>
              </a:stretch>
            </p:blipFill>
            <p:spPr>
              <a:xfrm rot="660000">
                <a:off x="2493620" y="2923521"/>
                <a:ext cx="211513" cy="320474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199463" y="3359621"/>
              <a:ext cx="258670" cy="391924"/>
              <a:chOff x="4199463" y="3359621"/>
              <a:chExt cx="258670" cy="391924"/>
            </a:xfrm>
          </p:grpSpPr>
          <p:pic>
            <p:nvPicPr>
              <p:cNvPr id="79" name="Object 78"/>
              <p:cNvPicPr>
                <a:picLocks noChangeAspect="1"/>
              </p:cNvPicPr>
              <p:nvPr/>
            </p:nvPicPr>
            <p:blipFill>
              <a:blip r:embed="rId37" cstate="print"/>
              <a:stretch>
                <a:fillRect/>
              </a:stretch>
            </p:blipFill>
            <p:spPr>
              <a:xfrm rot="-960000">
                <a:off x="4087304" y="3147072"/>
                <a:ext cx="517339" cy="783848"/>
              </a:xfrm>
              <a:prstGeom prst="rect">
                <a:avLst/>
              </a:prstGeom>
            </p:spPr>
          </p:pic>
          <p:pic>
            <p:nvPicPr>
              <p:cNvPr id="80" name="Object 79"/>
              <p:cNvPicPr>
                <a:picLocks noChangeAspect="1"/>
              </p:cNvPicPr>
              <p:nvPr/>
            </p:nvPicPr>
            <p:blipFill>
              <a:blip r:embed="rId38" cstate="print"/>
              <a:stretch>
                <a:fillRect/>
              </a:stretch>
            </p:blipFill>
            <p:spPr>
              <a:xfrm rot="-960000">
                <a:off x="4199463" y="3359621"/>
                <a:ext cx="258670" cy="391924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3038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425930" y="-326334"/>
            <a:ext cx="15898200" cy="10612048"/>
            <a:chOff x="2425930" y="-326334"/>
            <a:chExt cx="15898200" cy="10612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25930" y="-326334"/>
              <a:ext cx="15898200" cy="1061204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25873" y="2631064"/>
            <a:ext cx="4201072" cy="294027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84598" y="5844934"/>
            <a:ext cx="4495631" cy="104378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86435" y="2934534"/>
            <a:ext cx="211285" cy="1737793"/>
            <a:chOff x="-86435" y="2934534"/>
            <a:chExt cx="211285" cy="173779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86435" y="2934534"/>
              <a:ext cx="211285" cy="173779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34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5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2022-04-03T23:08:56Z</dcterms:created>
  <dcterms:modified xsi:type="dcterms:W3CDTF">2022-04-03T23:08:56Z</dcterms:modified>
</cp:coreProperties>
</file>